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C4F82-724B-4460-A67D-F9DCE1B1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03D16-3EF2-45BA-8D53-31153385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54A32-49EA-4620-80EE-CAA374D4B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CB7BC-4A99-4709-9D36-DF96C6B89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46C3B8-42AB-4BB3-AAB7-3BCDB1FA7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AD50E-A2D6-4861-ABD5-12A611DF5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094B5-2741-48FB-8EC5-C58747EED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39806-3005-4433-94BC-4CA5664E8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78B78-47F6-43D7-9598-AD1563CA7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99A4E-8E7A-4636-A5BF-B9E9B5449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04CA4-BFA4-4A1C-82B1-81964DF92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13203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招投标与合同管理：理论与实践\n## 1.招投标与合同管理的基本概念与重要性\n### 1.1招投标与合同管理的定义与目的\n### 1.2招投标与合同管理的重要性及影响因素\n### 1.3招投标与合同管理的相关法律法规与标准\n## 2.招投标过程管理\n### 2.1招投标前的准备工作\n### 2.2招投标过程中的关键步骤与注意事项\n### 2.3招投标后的合同签订与履行\n## 3.合同管理的基本原则与方法\n### 3.1合同管理的基本原则与流程\n### 3.2合同的风险管理与防范措施\n### 3.3合同执行过程中的监控与调整\n## 4.招投标与合同管理的实践案例分析\n### 4.1成功的招投标与合同管理案例分享\n### 4.2招投标与合同管理中的问题与教训\n### 4.3招投标与合同管理的未来发展趋势与挑战\n## 5.提高招投标与合同管理效果的策略建议\n### 5.1加强招投标与合同管理的制度建设与人才培养\n### 5.2引入先进的招投标与合同管理技术与工具\n### 5.3不断优化招投标与合同管理的流程与服务质量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招投标与合同管理：理论与实践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招投标与合同管理的基本概念与重要性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招投标管理是指在工程建设、货物采购、服务采购等领域，通过编制招标文件、发布招标公告、组织评标等环节，实现项目发包和资源配置的过程。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招标文件：包括招标公告、投标邀请函、技术要求、合同条款等。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招标公告：向公众发布招标信息，邀请潜在投标人参与投标。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评标：对投标文件进行评审，选出中标方。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合同管理是指对合同的签订、履行、变更、终止等进行全过程监控和管理，以确保合同目标的实现。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合同签订：双方在平等、自愿的基础上，就合同条款达成一致。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合同履行：双方按照合同约定履行各自的权利和义务。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合同变更：在合同履行过程中，双方根据需要对合同条款进行修改。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目的：提高资源配置效率，保证项目质量，降低交易成本。</a:t>
            </a:r>
            <a:endParaRPr/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招投标与合同管理的定义与目的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提高资源配置效率：通过招投标，实现项目发包和资源配置的最优化。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保证项目质量：通过合同管理，确保双方按照合同约定履行权利和义务，保证项目质量。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降低交易成本：招投标与合同管理有助于降低信息不对称、防范风险，降低交易成本。</a:t>
                </a:r>
                <a:endParaRPr/>
              </a:p>
            </p:txBody>
          </p:sp>
          <p:sp>
            <p:nvSpPr>
              <p:cNvPr id="14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</a:t>
                </a:r>
                <a:endParaRPr/>
              </a:p>
            </p:txBody>
          </p:sp>
          <p:sp>
            <p:nvSpPr>
              <p:cNvPr id="14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法律法规：国家和地区的法律法规对招投标与合同管理具有重要影响。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市场环境：市场竞争、供求关系等市场环境因素会影响招投标与合同管理的效果。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企业管理水平：企业的管理水平、制度建设、人才培养等因素会影响招投标与合同管理的实施。</a:t>
                </a:r>
                <a:endParaRPr/>
              </a:p>
            </p:txBody>
          </p:sp>
          <p:sp>
            <p:nvSpPr>
              <p:cNvPr id="14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影响因素：</a:t>
                </a:r>
                <a:endParaRPr/>
              </a:p>
            </p:txBody>
          </p:sp>
          <p:sp>
            <p:nvSpPr>
              <p:cNvPr id="14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招投标与合同管理的重要性及影响因素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5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5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法律法规：</a:t>
                </a:r>
                <a:endParaRPr/>
              </a:p>
            </p:txBody>
          </p:sp>
          <p:sp>
            <p:nvSpPr>
              <p:cNvPr id="1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《中华人民共和国招标投标法》：规定了招投标的基本原则、程序、监督等方面的内容。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《中华人民共和国合同法》：规定了合同的基本原则、合同的订立、履行、变更、终止等方面的内容。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其他相关法律法规：如《中华人民共和国政府采购法》、《中华人民共和国建筑法》等。</a:t>
                </a:r>
                <a:endParaRPr/>
              </a:p>
            </p:txBody>
          </p:sp>
        </p:grpSp>
        <p:grpSp>
          <p:nvGrpSpPr>
            <p:cNvPr id="16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标准：</a:t>
                </a:r>
                <a:endParaRPr/>
              </a:p>
            </p:txBody>
          </p:sp>
          <p:sp>
            <p:nvSpPr>
              <p:cNvPr id="1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国家标准和行业标准：如《招标投标法实施条例》、《合同法实施细则》等。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行业规范和企业标准：如《建筑工程招投标管理办法》、《企业合同管理办法》等。</a:t>
                </a:r>
                <a:endParaRPr/>
              </a:p>
            </p:txBody>
          </p:sp>
          <p:sp>
            <p:nvSpPr>
              <p:cNvPr id="16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招投标与合同管理的相关法律法规与标准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招投标过程管理</a:t>
            </a:r>
            <a:endParaRPr/>
          </a:p>
        </p:txBody>
      </p:sp>
      <p:sp>
        <p:nvSpPr>
          <p:cNvPr id="17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确定招标范围：根据项目需求，确定招标的范围、内容和要求。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招标范围：包括工程、货物、服务等领域的招标。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招标内容：包括技术、商务、价格等方面的要求。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招标要求：包括质量、工期、付款等方面的条件。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编制招标文件：根据招标范围、内容和要求，编制招标文件。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招标文件内容：包括招标公告、投标邀请函、技术要求、合同条款等。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招标文件编制：要求内容完整、明确，不得歧视潜在投标人。</a:t>
                </a:r>
                <a:endParaRPr/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设定评标标准：根据项目特点和需求，设定评标标准。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评标标准：包括技术、商务、价格等方面的评分方法和标准。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评标方法：如综合评分法、最低价中标法等。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招投标前的准备工作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发布招标公告：在指定的媒体上发布招标公告，邀请潜在投标人参与投标。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招标公告内容：包括招标项目、招标范围、投标截止日期、开标时间等。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招标公告发布：要求在规定的时间内，按照规定的媒体发布。</a:t>
                </a:r>
                <a:endParaRPr/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接收投标文件：在投标截止日期前，接收潜在投标人的投标文件。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投标文件内容：包括投标函、技术文件、商务文件等。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投标文件接收：要求在规定的时间内，按照规定的地点接收。</a:t>
                </a:r>
                <a:endParaRPr/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组织评标：按照评标标准和评标方法，对投标文件进行评审。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评标过程：包括初步评审、详细评审、评标报告等。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评标结果：选出中标方，并向中标方发出中标通知书。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招投标过程中的关键步骤与注意事项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签订合同：中标方收到中标通知书后，双方签订书面合同。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签订合同时间：要求在中标通知书发出后的一定时间内签订。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签订合同地点：要求在合同约定的地点签订。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合同履行：双方按照合同约定，履行各自的权利和义务。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合同履行过程：包括进度、质量、付款等方面的管理。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合同履行监控：要求对合同履行情况进行全程监控，确保合同目标的实现。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招投标后的合同签订与履行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合同管理的基本原则与方法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诚实信用原则：双方在合同履行过程中，应遵循诚实信用原则，履行各自的权利和义务。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平等自愿原则：双方在合同签订、履行过程中，应遵循平等自愿原则，不得强制对方接受不平等条件。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合法合规原则：合同内容、签订、履行等过程应遵循法律法规和国家政策。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基本原则：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合同策划：在项目启动阶段，对合同进行策划，明确合同目标、合同范围、合同条款等。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合同签订：双方根据合同策划，签订书面合同。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合同履行：双方按照合同约定，履行各自的权利和义务。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合同监控：对合同履行情况进行全程监控，确保合同目标的实现。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合同结算：在合同履行结束后，进行合同结算，包括款项支付、合同终结等。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流程：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合同管理的基本原则与流程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https://d.book118.com/116113203002010055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招投标与合同管理：理论与实践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2024-09-22T08:33:56.027</cp:lastPrinted>
  <dcterms:created xsi:type="dcterms:W3CDTF">2024-09-22T00:33:56Z</dcterms:created>
  <dcterms:modified xsi:type="dcterms:W3CDTF">2024-09-22T00:33:57Z</dcterms:modified>
</cp:coreProperties>
</file>