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FA91C-188B-4F0C-B9DD-4D12A967C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75905-CDB1-4978-9B6C-7D0EF0C19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5CC6A-BA27-4183-8615-43589E40D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7B4D8-F2C7-42E2-B78F-073E4114F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CDB05B-93B0-4795-8F61-5C7D2C753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68B41C-7CCC-4964-848D-028CE4135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F7F4D1-F4AD-43D0-B7BE-1CC355D9F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EFB56-A695-4997-9F17-70655B4A8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F9EEF-60CE-44D0-9A9B-4A470011C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B1092-4810-4CEB-8D76-53B3A8E5C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4A7F5-9DFA-410B-9E98-B861A4849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132331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受控源的实验研究实验报告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实验设备与材料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参考文献与附录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总结：通过实验，深入理解受控源的工作原理，包括其产生、控制和调节电流或电压的机制。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受控源是一种电子元件，其输出电流或电压可以受外部控制信号的影响。在实验中，我们将观察受控源在不同控制信号下的工作状态，以理解其工作原理。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理解受控源的工作原理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01" b="34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学习受控源的特性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总结：通过实验测量和分析，掌握受控源的主要特性，如输入电阻、输出电阻、电压放大倍数等。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我们将使用适当的测试设备和测量方法，对受控源的输入电阻、输出电阻和电压放大倍数等特性进行测量，并分析这些特性对受控源性能的影响。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42" r="13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总结：通过实验研究和实际应用案例分析，了解受控源在模拟电路、放大器和反馈系统等不同领域的应用。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在实验过程中，我们将模拟不同的应用场景，如音频放大、自动控制系统等，以深入理解受控源在这些场景中的作用和工作原理。同时，结合实际应用案例分析，掌握受控源在不同领域的应用技巧和注意事项。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掌握受控源的应用场景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实验设备与材料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直流电源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提供稳定的直流电压和电流，用于测试受控源的直流性能。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交流电源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提供正弦交流电压和电流，用于测试受控源的交流性能。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可调电阻器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用于调节电路中的电阻值，以便在不同负载条件下测试受控源的性能。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受控源设备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用于测量电压、电流和电阻等电参数。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万用表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用于观察信号波形，分析受控源的输出特性。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示波器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用于测试信号的频率成分，分析受控源的频率特性。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频谱分析仪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测量仪器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用于连接电源和测量仪器，确保可靠的电气连接。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插座与插头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绝缘胶带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用于固定导线，保持测试电路整洁。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用于连接设备和测试电路，应选用低阻抗、低电感的导线。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连接线与辅助材料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实验步骤与操作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确定实验目标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明确实验目的，了解受控源的基本原理和应用场景。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准备实验器材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根据实验需求，准备受控源、测量仪器、电源、导线等必要的实验器材。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设计实验方案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根据实验目标，设计合理的实验方案，包括实验步骤、数据采集和处理方法等。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按照实验方案，将受控源、测量仪器、电源等设备正确连接。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参数设置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检查设备连接是否正常，确保受控源和测量仪器工作正常，并进行必要的调整和校准。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根据实验需求，设置受控源的参数，如电压、电流、频率等，以满足实验条件。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设备连接与调试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对采集到的数据进行处理和分析，以评估受控源的性能指标和实验结果。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按照实验方案，使用测量仪器采集实验数据，如电压、电流、功率等。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将采集到的数据记录在实验报告中，并确保数据准确无误。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数据采集与记录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https://d.book118.com/116113233154010103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2024-09-29T00:17:29.252</cp:lastPrinted>
  <dcterms:created xsi:type="dcterms:W3CDTF">2024-09-28T16:17:29Z</dcterms:created>
  <dcterms:modified xsi:type="dcterms:W3CDTF">2024-09-28T16:17:31Z</dcterms:modified>
</cp:coreProperties>
</file>