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E42E-D7F1-4A35-85D8-D5B8C1DA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4F251-DB0D-4D80-A16D-F4C88EE9E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11AAA-141E-45F1-BB90-4B3FA768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7033A-11C5-4E8A-988F-791984EA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2E1DD-E6F6-4283-A160-B905C2F5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DD9CF-6C74-4767-9686-926EA6F9E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6D64D-6623-4550-9CEA-0B26F9019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AAE1-96A6-47B7-ACBC-3C26BB94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EAAE7-8E5D-4C66-BD2D-30A36525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E4123-AA99-46DE-9654-B1E2B0EB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B0AFE-5D7C-4E14-B387-6DF39023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3242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危化品安全管理培训事故评估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危化品安全管理培训现状分析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事故原因分析与责任追究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危化品安全管理培训事故评估总结与展望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事故发生时间：XXXX年XX月XX日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事故发生地点：某化工厂生产车间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涉及危化品种类：液氯、硫化氢等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事故发生时间、地点及涉及危化品种类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事故导致生产车间内多个设备损坏，液氯泄漏，对周边环境造成污染。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事故造成X人死亡，X人受伤，直接经济损失达数百万元。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事故影响范围及后果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事故发生后，相关部门立即启动应急预案，组织救援人员赶赴现场进行处置。经过紧张有序的救援工作，成功将泄漏的液氯进行安全处理，并对受伤人员进行了及时救治。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事故得到了有效控制，避免了更大范围的危害和损失。同时，相关部门对事故原因进行了深入调查和分析，提出了针对性的改进措施，加强了危化品安全管理工作。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事故处理过程及结果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危化品安全管理培训现状分析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6" r="2572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包括危化品的分类、性质、危害等基础知识，帮助员工了解危化品的基本概念和特点。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详细讲解危化品的生产、储存、运输、使用等环节的安全操作规程，确保员工能够熟练掌握并遵守相关规定。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培训员工在危化品事故发生时的应急处理措施，包括疏散、报警、救援等，提高员工的自救和互救能力。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通过典型案例分析，让员工了解危化品事故的危害和后果，增强员工的安全意识和风险意识。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主要针对危化品生产、储存、运输、使用等环节的从业人员，包括管理人员、操作人员等。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参加培训的员工需要具备一定的文化基础和安全意识，能够熟练掌握培训内容并遵守相关规定。同时，企业需要建立完善的培训档案，对员工参加培训的情况进行记录和跟踪。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通过考试的方式对员工的学习成果进行评估，确保员工能够熟练掌握培训内容。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对员工在实际操作中的表现进行评估，观察员工是否能够正确运用所学知识进行实际操作。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事故模拟演练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通过模拟危化品事故场景，检验员工的应急处理能力和协作能力。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结合考试、操作和事故模拟演练等多种评估方式，对员工的学习成果进行全面评估，确保员工能够在实际工作中正确运用所学知识。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事故原因分析与责任追究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https://d.book118.com/116113242045010033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2024-09-01T19:31:18.095</cp:lastPrinted>
  <dcterms:created xsi:type="dcterms:W3CDTF">2024-09-01T11:31:18Z</dcterms:created>
  <dcterms:modified xsi:type="dcterms:W3CDTF">2024-09-01T11:31:20Z</dcterms:modified>
</cp:coreProperties>
</file>