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38B92-80EA-4183-ABDA-016FE9F5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9147E-D286-45DA-BE36-AA138ECD2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1ED28-533A-4CD1-A2B1-16672E10E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9FC66-FE8A-4879-A4B1-66B9B01B7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C5B10-B30B-4DBC-9AE6-9B6A0399C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842532-3F53-4D38-8849-598C15370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B854F8-978B-4ACF-85EC-269286D8F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1086D-ACA2-4C96-B42D-803E4FA81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D7AA2-BB88-4BFB-9911-234388DD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0D209-5520-4DE0-9888-D0187C1D4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974A4-CC87-4B30-97DD-C1BAB46D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14030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痹中医护理常规\n## 1.胸痹概述及病因病机\n### 1.1胸痹的定义与症状\n### 1.2胸痹的中医病因分析\n### 1.3胸痹的中医病机探讨\n## 2.胸痹中医护理诊断与辨证\n### 2.1胸痹的中医诊断要点\n### 2.2胸痹的中医辨证分型\n### 2.3胸痹的中医护理诊断依据\n## 3.胸痹中医护理常规及要点\n### 3.1胸痹的中医护理常规\n### 3.2胸痹的中医护理要点\n### 3.3胸痹的中医护理效果评价\n## 4.胸痹中医护理特色与优势\n### 4.1胸痹的中医护理特色\n### 4.2胸痹的中医护理优势\n### 4.3胸痹的中医护理实践案例\n## 5.胸痹中医护理与现代护理结合\n### 5.1胸痹的中医护理与现代护理的结合方式\n### 5.2胸痹的中医护理与现代护理的结合效果\n### 5.3胸痹的中医护理与现代护理的结合前景\n## 6.胸痹中医护理的教育与培训\n### 6.1胸痹的中医护理教育培训内容\n### 6.2胸痹的中医护理教育培训方法\n### 6.3胸痹的中医护理教育培训效果评价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胸痹中医护理常规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胸痹概述及病因病机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胸痹是指胸部疼痛、胸闷、气短等症状的一种病证，中医认为是由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气血瘀滞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痰湿阻络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等因素引起的。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胸痹的发生与心脏、肺脏等器官的功能失调有关，严重时可导致心脏功能衰竭、心肌梗死等并发症。</a:t>
                </a:r>
                <a:endParaRPr/>
              </a:p>
            </p:txBody>
          </p:sp>
          <p:sp>
            <p:nvSpPr>
              <p:cNvPr id="2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胸痹的定义</a:t>
                </a:r>
                <a:endParaRPr/>
              </a:p>
            </p:txBody>
          </p:sp>
          <p:sp>
            <p:nvSpPr>
              <p:cNvPr id="2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胸部疼痛：表现为胸部闷痛、刺痛、绞痛等，疼痛可放射至肩背、手臂、颈部等部位。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胸闷：表现为胸部憋闷、呼吸不畅，严重时可出现喘息、气促等症状。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气短：表现为呼吸急促、气短不足以息，严重时可出现端坐呼吸、口唇发绀等症状。</a:t>
                </a:r>
                <a:endParaRPr/>
              </a:p>
            </p:txBody>
          </p:sp>
          <p:sp>
            <p:nvSpPr>
              <p:cNvPr id="2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胸痹的症状</a:t>
                </a:r>
                <a:endParaRPr/>
              </a:p>
            </p:txBody>
          </p:sp>
          <p:sp>
            <p:nvSpPr>
              <p:cNvPr id="2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气血瘀滞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等因素导致胸部脉络不通，气血运行不畅，从而引起胸部疼痛、胸闷等症状。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气血瘀滞的原因包括情志不畅、饮食不节、过度劳累等。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痰湿阻络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等因素导致胸部脉络受阻，气血运行不畅，从而引起胸部疼痛、胸闷等症状。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痰湿阻络的原因包括饮食不节、过度劳累、环境潮湿等。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胸痹的病机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胸痹的病机主要涉及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气血瘀滞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痰湿阻络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等因素，导致胸部脉络不通，气血运行不畅，从而引起胸部疼痛、胸闷等症状。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胸痹的发生与心脏、肺脏等器官的功能失调有关，严重时可导致心脏功能衰竭、心肌梗死等并发症。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胸痹的发病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胸痹的发病与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外感六淫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内伤七情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饮食不节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过度劳累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等因素有关。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这些因素导致胸部脉络不通，气血运行不畅，从而引起胸部疼痛、胸闷等症状。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胸痹的中医病机探讨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胸痹中医护理诊断与辨证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胸痹的中医诊断要点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根据胸痹的症状，如胸部疼痛、胸闷、气短等，进行诊断。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疼痛的性质、部位、持续时间等症状有助于判断胸痹的类型和严重程度。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舌象、脉象诊断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观察舌象、脉象的变化，如舌质紫暗、舌苔腻、脉涩等，有助于判断胸痹的病因和病机。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舌象、脉象的异常表现与气血瘀滞、痰湿阻络等病因密切相关。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胸痹的中医辨证分型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气血瘀滞型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症状：胸部疼痛、胸闷、气短，疼痛呈刺痛、绞痛，舌质紫暗，舌苔薄白，脉涩。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治疗原则：活血化瘀，行气止痛。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痰湿阻络型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症状：胸部疼痛、胸闷、气短，疼痛呈闷痛，舌苔腻，脉滑。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治疗原则：化痰除湿，活血通络。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胸痹的中医护理诊断依据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根据胸痹的症状，如胸部疼痛、胸闷、气短等，进行护理诊断。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疼痛的性质、部位、持续时间等症状有助于判断胸痹的类型和严重程度。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舌象、脉象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观察舌象、脉象的变化，如舌质紫暗、舌苔腻、脉涩等，有助于判断胸痹的病因和病机。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舌象、脉象的异常表现与气血瘀滞、痰湿阻络等病因密切相关。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胸痹中医护理常规及要点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保持病房环境安静、舒适，避免寒冷、潮湿等不良环境。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指导患者保持情绪稳定，避免过度劳累、情绪波动等诱因。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按时进食，避免过食肥甘、辛辣等刺激性食物。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特色护理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根据中医辨证分型，采取相应的中医护理措施，如中药熏蒸、拔罐、按摩等。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针灸护理：根据病情选择合适的穴位进行针灸治疗，如内关、足三里、心俞等。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胸痹的中医护理常规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密切观察患者的症状、舌象、脉象等变化，及时了解病情的动态。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注意观察患者的生命体征，如心率、血压、呼吸等，及时发现并处理并发症。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严格执行医嘱，确保患者按时服药、治疗。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观察患者对治疗的反应，如症状缓解、副作用等，及时调整治疗方案。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指导患者养成良好的生活习惯，如戒烟限酒、适量运动、保持情绪稳定等。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教会患者自我保健方法，如按摩、拔罐、中药熏蒸等，缓解症状、提高生活质量。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胸痹的中医护理要点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症状缓解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通过观察患者的症状，如胸部疼痛、胸闷、气短等，判断症状是否缓解。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疼痛的性质、部位、持续时间等症状的变化有助于评价护理效果。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生活质量改善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通过评估患者的生活质量，如睡眠、饮食、运动等，判断护理效果。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生活质量的改善有助于提高患者的治疗效果和满意度。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并发症减少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通过观察患者的生命体征，如心率、血压、呼吸等，判断并发症是否减少。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并发症的减少有助于降低患者的病亡率和致残率。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胸痹的中医护理效果评价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https://d.book118.com/116114030055010051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胸痹中医护理常规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2024-09-17T01:47:28.706</cp:lastPrinted>
  <dcterms:created xsi:type="dcterms:W3CDTF">2024-09-16T17:47:28Z</dcterms:created>
  <dcterms:modified xsi:type="dcterms:W3CDTF">2024-09-16T17:47:30Z</dcterms:modified>
</cp:coreProperties>
</file>