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80705-2EBD-40DB-A49F-B0E718E1D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15555-9C57-4C20-A274-19023CC27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AA082-A603-43FB-8C8F-92F5EE8B2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E0EBC7-24EC-4CC3-A43E-CD8759BD2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B7F475-122B-4C0F-B69A-D9475699A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72ADDE-5DCA-4199-A7E2-3BCA7C4B6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A4C6C9-2150-4174-A2BB-89FD08314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0F637-3E61-4EC1-8025-25467BA3E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DFFCC0-7683-4E58-B5DA-6065C220B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2FC0F-291E-4806-9E4C-ECCE1DABB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41F25-D17B-4B73-91E4-4BD50F391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114103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腹腔引流护理技术PPT\n## 1.腹腔引流术的基本概念与适应症\n### 1.1腹腔引流术的定义与发展历程\n### 1.2腹腔引流术的适应症与禁忌症\n### 1.3腹腔引流术的手术方法与分类\n## 2.腹腔引流护理的基本原则与要求\n### 2.1腹腔引流护理的基本概念与意义\n### 2.2腹腔引流护理的基本原则与要求\n### 2.3腹腔引流护理的评估与监测方法\n## 3.腹腔引流护理的具体实施与操作技巧\n### 3.1腹腔引流管的安置与固定方法\n### 3.2腹腔引流液的观察与记录\n### 3.3腹腔引流管的护理与更换技巧\n## 4.腹腔引流术的并发症预防与护理\n### 4.1腹腔引流术的常见并发症及原因\n### 4.2腹腔引流术并发症的预防措施与护理方法\n### 4.3腹腔引流术并发症的处理与康复指导\n## 5.腹腔引流护理的案例分析与实践经验\n### 5.1腹腔引流护理的成功案例分析\n### 5.2腹腔引流护理的失败案例分析\n### 5.3腹腔引流护理的实践经验与教训总结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腹腔引流护理技术PPT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腹腔引流术的基本概念与适应症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6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6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通过在腹腔内放置引流管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将腹腔内的液体、气体和坏死组织引出体外</a:t>
                </a:r>
                <a:endParaRPr/>
              </a:p>
            </p:txBody>
          </p:sp>
          <p:sp>
            <p:nvSpPr>
              <p:cNvPr id="1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腹腔引流术是一种外科手术方法</a:t>
                </a:r>
                <a:endParaRPr/>
              </a:p>
            </p:txBody>
          </p:sp>
        </p:grpSp>
        <p:grpSp>
          <p:nvGrpSpPr>
            <p:cNvPr id="17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19世纪末期首次应用于临床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20世纪初开始广泛应用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随着医学技术的发展，腹腔引流术不断改进和完善</a:t>
                </a:r>
                <a:endParaRPr/>
              </a:p>
            </p:txBody>
          </p:sp>
          <p:sp>
            <p:nvSpPr>
              <p:cNvPr id="17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腹腔引流术的发展历程</a:t>
                </a:r>
                <a:endParaRPr/>
              </a:p>
            </p:txBody>
          </p:sp>
        </p:grpSp>
        <p:grpSp>
          <p:nvGrpSpPr>
            <p:cNvPr id="17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广泛应用于腹部外科手术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对于治疗腹腔感染、消化道瘘等疾病具有重要意义</a:t>
                </a:r>
                <a:endParaRPr/>
              </a:p>
            </p:txBody>
          </p:sp>
          <p:sp>
            <p:nvSpPr>
              <p:cNvPr id="17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腹腔引流术在现代医学中的应用</a:t>
                </a:r>
                <a:endParaRPr/>
              </a:p>
            </p:txBody>
          </p:sp>
        </p:grpSp>
      </p:grpSp>
      <p:pic>
        <p:nvPicPr>
          <p:cNvPr id="17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7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腹腔引流术的定义与发展历程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腹腔引流术的适应症</a:t>
                </a:r>
                <a:endParaRPr/>
              </a:p>
            </p:txBody>
          </p:sp>
          <p:sp>
            <p:nvSpPr>
              <p:cNvPr id="1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腹腔内感染或脓肿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消化道瘘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腹腔积液或出血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肝脏、胰腺等器官手术后的引流</a:t>
                </a:r>
                <a:endParaRPr/>
              </a:p>
            </p:txBody>
          </p:sp>
          <p:sp>
            <p:nvSpPr>
              <p:cNvPr id="1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腹腔引流术的禁忌症</a:t>
                </a:r>
                <a:endParaRPr/>
              </a:p>
            </p:txBody>
          </p:sp>
          <p:sp>
            <p:nvSpPr>
              <p:cNvPr id="1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严重腹腔粘连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腹腔内大出血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严重腹腔感染或脓肿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病人一般状况差，不能耐受手术</a:t>
                </a:r>
                <a:endParaRPr/>
              </a:p>
            </p:txBody>
          </p:sp>
          <p:sp>
            <p:nvSpPr>
              <p:cNvPr id="1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腹腔引流术的适应症与禁忌症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腹腔引流术的手术方法与分类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腹腔引流术的手术方法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开腹手术放置引流管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腹腔镜手术放置引流管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经皮穿刺放置引流管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腹腔引流术的分类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按引流部位分类：腹腔引流、盆腔引流等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按引流方式分类：开放引流、封闭引流等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按引流管类型分类：单管引流、双管引流等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腹腔引流护理的基本原则与要求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腹腔引流护理的基本概念</a:t>
                </a:r>
                <a:endParaRPr/>
              </a:p>
            </p:txBody>
          </p:sp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指对腹腔引流术后的病人进行的一系列护理措施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包括引流管的观察、护理、更换等</a:t>
                </a:r>
                <a:endParaRPr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腹腔引流护理的意义</a:t>
                </a:r>
                <a:endParaRPr/>
              </a:p>
            </p:txBody>
          </p:sp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保持引流管的通畅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促进病人的康复</a:t>
                </a:r>
                <a:endParaRPr/>
              </a:p>
            </p:txBody>
          </p:sp>
          <p:sp>
            <p:nvSpPr>
              <p:cNvPr id="2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腹腔引流护理的基本概念与意义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腹腔引流护理的基本原则与要求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腹腔引流护理的基本原则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保持引流管的通畅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观察和记录引流液的情况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腹腔引流护理的要求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定期更换引流袋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保持引流管周围皮肤的清洁和干燥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严格执行无菌操作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腹腔引流护理的评估与监测方法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腹腔引流护理的评估方法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观察病人的生命体征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检查引流管的通畅情况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观察引流液的颜色、性状和量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腹腔引流护理的监测方法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定期测量腹腔压力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定期进行腹部影像学检查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根据病情需要，监测血液生化指标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腹腔引流护理的具体实施与操作技巧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腹腔引流管的安置方法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开腹手术放置引流管：根据手术需要，选择合适的引流管和放置位置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腹腔镜手术放置引流管：通过腹腔镜孔道放置引流管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经皮穿刺放置引流管：在局部麻醉下，经皮穿刺放置引流管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腹腔引流管的固定方法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使用胶布或腹带固定引流管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保持引流管与皮肤的接触紧密，防止滑脱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腹腔引流管的安置与固定方法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https://d.book118.com/116114103010010050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腹腔引流护理技术PPT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2024-09-15T03:10:31.046</cp:lastPrinted>
  <dcterms:created xsi:type="dcterms:W3CDTF">2024-09-14T19:10:31Z</dcterms:created>
  <dcterms:modified xsi:type="dcterms:W3CDTF">2024-09-14T19:10:32Z</dcterms:modified>
</cp:coreProperties>
</file>