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17F0-C6E8-4DBC-B7B8-BA028712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C689F-73D7-45D6-B6B1-11A2A5C8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B13C0-362A-4B09-91C9-BFD6B161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2160-70AE-416E-A4E3-6116CE41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6BABD-65B8-4B1C-BC99-3631801B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7C902-821D-4E83-A3FB-EE8ACB52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60AE2-B222-4660-8FEB-E8F0190D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CBA91-9781-4202-BC32-5C8BAF4E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E4665-1AB2-4D6F-AE6A-8240764E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BF5D-DB93-4279-BD0D-58D35882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C1E7B-F479-43DB-B1D7-77C15BC8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502214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综合科组工作总结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完成了年度报告的撰写和提交，内容涵盖了科组过去一年的工作成果和经验总结。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0" r="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组织并实施了科组内部培训计划，提高了团队成员的专业技能和知识水平。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协助其他部门完成了跨部门合作项目，确保了项目的高效推进和顺利完成。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原计划编写一本技术手册，但由于时间紧张和资源不足，未能按期完成。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计划开展一次全员拓展训练，但由于场地原因，活动未能如期举行。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拟开展一项市场调研，但由于预算限制，调研未能全面展开。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未完成的任务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在编写年度报告过程中，发现部分数据存在异常，需要核实。解决方案：及时与相关部门沟通，对数据进行核实和调整。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内部培训计划实施过程中，部分成员反映课程内容过于理论化。解决方案：根据成员反馈，调整培训计划，增加实践操作环节。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跨部门合作项目推进过程中，存在沟通障碍。解决方案：定期组织项目进度会议，加强沟通协调，确保信息传递的准确性和及时性。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根据团队成员的特长和经验，合理分配工作任务，确保工作的高效推进。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定期召开团队会议，汇报工作进展，讨论遇到的问题和解决方案。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458" r="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建立团队共享资源平台，方便成员之间交流和分享资料。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沟通方式与效果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鼓励团队成员面对面交流，及时反馈工作进展和问题。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通过电子邮件进行正式沟通，确保信息传递的准确性和完整性。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使用即时通讯工具进行实时沟通，提高沟通效率。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定期评估沟通效果，及时调整沟通方式和策略。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面对面沟通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即时通讯工具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加强跨部门沟通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提高会议效率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加强与其他部门的沟通与合作，提高工作效率。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优化会议流程，减少无效时间，确保会议目标明确、高效。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建立有效的反馈机制，鼓励团队成员提出意见和建议。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定期组织培训和分享活动，提升团队成员的专业技能和团队协作能力。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https://d.book118.com/116115022144010035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2024-09-05T14:11:27.433</cp:lastPrinted>
  <dcterms:created xsi:type="dcterms:W3CDTF">2024-09-05T06:11:27Z</dcterms:created>
  <dcterms:modified xsi:type="dcterms:W3CDTF">2024-09-05T06:11:29Z</dcterms:modified>
</cp:coreProperties>
</file>