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2C409-B68D-4D6D-9D61-F3C0EE278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F7004-8D89-4634-941E-166E3B740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BCDD6E-2E3E-42C3-B0E5-BC777CD35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AE2112-B795-43B6-AA75-22FA42AD2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F4BA74-B4FF-41CD-A1C6-CB9B067B5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C21E4D-1A5B-4707-9480-BFC283C8D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FA36C2-06BE-4D2E-BDD9-9BF176711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557F64-7553-45AF-8D83-684B0761D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E5A01D-4AE1-428D-A265-015089CAD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02BCBB-8801-48AB-BBE4-72D3568E7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4FCBA-D60E-48B6-B2FC-6C46B11369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1513123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B超室护士年终总结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工作回顾与成果展示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专业技能提升与培训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患者服务与满意度调查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仪器设备使用与维护保养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质量管理与安全防范措施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工作回顾与成果展示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本年度工作重点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严格执行医疗安全制度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确保B超室设备安全、有效运行，遵守医疗操作规范，提高患者检查安全性。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提升患者服务质量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优化患者接待流程，提高患者满意度，加强与患者的沟通与互动。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加强专业技能培训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参加各类B超技术培训课程，提高个人及团队的专业技能水平。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本年度共完成B超检查XX余例，准确出具检查报告，为医生提供有力诊断依据。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完成B超检查任务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实现患者零投诉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通过改进服务流程和提升服务态度，全年未出现患者投诉事件。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通过合理安排工作时间和人员配置，实现了B超室的高效运转。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完成任务及目标达成情况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与临床医生保持密切沟通，确保检查需求得到及时响应和处理。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与医生紧密合作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积极参与护士团队的日常交接班、病例讨论等活动，共同提升护理水平。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护士团队协同工作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与医院其他部门如影像科、检验科等保持良好合作关系，确保患者检查流程顺畅。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与其他部门协作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通过参加培训和实践操作，熟练掌握了多种B超检查技术。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989" r="13989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专业技能提升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在与患者和同事的沟通中，逐渐学会了如何更有效地传达信息和表达观点。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沟通能力增强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在工作中始终坚持认真负责、热情服务的态度，赢得了患者和同事的认可与尊重。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职业素养提高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个人成长与收获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专业技能提升与培训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提高图像质量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护士应学会调整B超机的参数，以获得更清晰、准确的图像，为医生提供可靠的诊断依据。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掌握常见疾病的B超表现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护士应了解常见疾病的B超表现，以便在检查过程中及时发现异常，为患者提供及时的诊疗建议。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熟练掌握B超操作技巧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通过不断实践和学习，护士应熟练掌握B超机的操作技能，包括探头的使用、图像的获取和解读等。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B超操作技能提高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学习与患者沟通技巧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护士应学习如何与患者及其家属进行有效沟通，以建立良好的护患关系，提高患者配合度和满意度。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学习新的护理理念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护士应关注护理领域的最新发展，学习新的护理理念和方法，提高护理质量和患者满意度。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掌握相关疾病的护理知识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护士应了解与B超检查相关的疾病的护理知识，以便为患者提供全面的护理服务。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护理知识更新学习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参加学术交流会议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护士应参加相关领域的学术交流会议，了解最新的研究成果和技术进展，拓宽视野。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参加专业培训课程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护士应积极参加医院或专业机构组织的B超操作和护理培训课程，不断提高自己的专业水平。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分享经验与教训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护士应在培训和交流活动中积极分享自己的工作经验和教训，与同行共同探讨解决问题的方法。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9333" r="193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000" r="1600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参加培训与交流活动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护士应总结自己在工作中取得的成功案例，分享经验和技巧，为同事提供借鉴和参考。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总结成功案例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护士应对自己在工作中遇到的失败案例进行深入分析，找出原因并总结经验教训，避免类似问题再次发生。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分析失败原因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护士应根据自己的工作经验和教训，提出针对性的改进建议，促进B超室工作的持续优化和提升。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提出改进建议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分享经验与教训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患者服务与满意度调查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减少患者等待时间，提高接待效率。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简化登记手续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提供清晰的患者检查流程图，方便患者了解检查步骤。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明确检查流程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根据患者数量和检查设备情况，合理规划检查时间，减少患者等待时间。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合理安排检查时间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优化患者接待流程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主动沟通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护士应主动与患者沟通，了解患者需求和疑虑。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使用通俗易懂的语言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避免使用专业术语，让患者更容易理解检查过程和结果。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认真倾听患者主诉，理解患者感受，给予关心和支持。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提高患者沟通技巧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收集患者反馈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通过满意度调查和意见箱等方式，收集患者对B超室服务的反馈意见。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持续改进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根据患者反馈意见，分析存在的问题，制定改进措施并持续改进。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及时响应患者需求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对患者提出的需求和问题，护士应及时响应并尽力解决。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关注患者需求及反馈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https://d.book118.com/116115131233010035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2024-09-05T23:53:12.943</cp:lastPrinted>
  <dcterms:created xsi:type="dcterms:W3CDTF">2024-09-05T15:53:12Z</dcterms:created>
  <dcterms:modified xsi:type="dcterms:W3CDTF">2024-09-05T15:53:15Z</dcterms:modified>
</cp:coreProperties>
</file>