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7CF6C-CF5C-49F8-AD29-011458FF7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38108-1BCC-48A2-90F5-D893DE84F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00C7F-4924-43F1-A469-3369A00A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ADED5-4743-433C-B0EE-6FFBC6AF0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914E8-C642-4A7C-B668-ED4E67608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9B7EA2-3560-460F-B5CB-F796C8F9C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8D2403-0FED-4421-828B-164705324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895D9-E22D-4D77-8473-F7DC8151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DA887-91A1-438A-9446-13FCB6E29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26F99-46B8-4259-9B53-7BBF257C8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CD14E-0415-41D8-83CD-F8678BA99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15132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小儿美术分享文案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小儿美术教育的重要性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小儿美术教育的实践方法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小儿美术教育的案例分享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小儿美术教育的发展趋势和展望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002" r="360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通过分享小儿美术作品，激发孩子们的创造力和想象力，培养他们的审美能力和艺术素养。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随着社会的发展和教育的改革，越来越多的家长开始重视孩子的艺术教育，希望通过美术教育培养孩子的综合素质和创造力。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本次分享将展示多幅小儿美术作品，涵盖了油画、水彩、素描等多种绘画形式，让孩子们能够欣赏到不同风格和技巧的作品。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本次分享将特别注重作品的创意和个性，鼓励孩子们发挥自己的想象力和创造力，尝试不同的绘画风格和技巧，培养他们的艺术个性和创造力。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分享的亮点和特色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小儿美术教育的重要性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培养孩子的创造力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创造力的培养是小儿美术教育的重要目标之一。通过绘画、手工制作等美术活动，孩子们能够发挥自己的想象力，创造出独特的艺术作品。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鼓励孩子们尝试不同的创作方式，如涂鸦、拼贴、混合材料等，有助于激发他们的创造力，培养创新思维。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小儿美术教育可以帮助孩子们提高观察力。在创作过程中，孩子们需要仔细观察周围的事物、色彩、形状等，从而在画布上表现出来。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通过绘画和手工制作，孩子们能够更好地表达自己的想法和情感。这种表达能力不仅有助于他们在艺术领域的发展，还能在日常生活中更好地与人沟通和交流。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提升孩子的观察力和表达能力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当孩子们完成一幅满意的画作或手工作品时，他们会感到自豪和自信。这种积极的反馈可以激励他们在艺术道路上继续探索和尝试。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美术活动需要一定的耐心和细心。孩子们在完成作品的过程中，需要不断调整和完善，这有助于培养他们的耐心和专注力。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增强孩子的自信心和耐心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小儿美术教育的实践方法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72" r="2537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观察自然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带孩子去公园、动物园等户外场所，引导他们观察自然风景和动物植物的形态、颜色和纹理。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感受文化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参观博物馆、艺术展览和历史遗迹，让孩子感受不同文化和艺术的魅力，拓宽他们的视野。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引导孩子观察和体验生活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鼓励孩子自由发挥和创新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提供创作空间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为孩子提供一个安全、舒适、充满创意的创作环境，让他们自由地表达自己的想法和创意。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激发想象力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通过故事、音乐、游戏等方式激发孩子的想象力，鼓励他们尝试不同的创作方式和表现手法。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https://d.book118.com/116115132154010032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2024-08-31T22:24:13.978</cp:lastPrinted>
  <dcterms:created xsi:type="dcterms:W3CDTF">2024-08-31T14:24:13Z</dcterms:created>
  <dcterms:modified xsi:type="dcterms:W3CDTF">2024-08-31T14:24:16Z</dcterms:modified>
</cp:coreProperties>
</file>