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02FCAF-AD0D-4422-B524-FA578F0AB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5D1502-6EC3-4C2C-A533-95AD84770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F98985-F275-41B3-8F4D-20FA303FE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A09B51-D565-48A2-943E-C6EA92E21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C01B8C-D919-4322-9940-32D559CFC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6D49FB-1DE1-4B34-BC77-9D206F8EB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97A5EC-7119-41B2-96E9-FFA0D021F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62A7A2-23B5-436E-8095-13447139F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CB05C6-99F4-4223-931B-E2B21C466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78588E-DBFA-43E2-99C7-BE1F4645D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85B472-3746-4154-A51C-9CB4A37C5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11524302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精神病护理观察内容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精神状况观察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生理状况观察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环境适应观察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药物与治疗反应观察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潜在风险观察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精神状况观察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观察患者是否保持清醒，对周围环境及自身状态有清晰的认识。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意识清晰度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留意患者是否存在意识障碍，如嗜睡、昏睡、昏迷等。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意识障碍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意识状态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观察患者的面部表情、语气、动作等，判断其情感状态。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情感表达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评估患者对外部刺激的情感反应，如是否过于激动、淡漠或易怒。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情感反应性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情感反应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评估患者的思维过程是否清晰、有条理。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注意患者思考的主题、联想和言语内容，是否存在妄想、强迫思维等异常表现。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思维过程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逻辑性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错觉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观察患者是否有错觉，如对时间、空间的扭曲感知。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幻觉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留意患者是否有幻听、幻视、幻触等症状。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感知觉障碍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0594" r="205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自知力评估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了解患者对自己精神状态的认识和判断能力。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自知力完整度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判断患者自知力是否完整，能否认识到自身存在的问题并配合治疗。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自知力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生理状况观察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饮食与营养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观察患者的饮食情况，包括食欲、食量、饮食习惯以及食物种类的偏好与禁忌。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了解患者是否按时进食、是否偏食或暴饮暴食，以及食物种类的选择是否符合营养需求。对于食欲不振的患者，需关注其营养状况，必要时可进行营养补充。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观察患者的睡眠状况，包括入睡时间、睡眠时长、睡眠质量以及作息规律。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评估患者是否有失眠、嗜睡或睡眠质量差等问题，并了解其作息规律。对于睡眠障碍的患者，需采取相应措施改善其睡眠环境，必要时可给予药物治疗。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睡眠与作息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评估患者的日常生活能力，包括穿衣、洗漱、进食、如厕等基本生活技能。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观察患者是否能够独立完成日常生活所需的基本技能，以及是否需要他人协助。对于有困难的患者，需提供适当的帮助与指导。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日常生活能力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观察患者的生理需求与排泄情况，包括饮水、排尿、排便等。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了解患者的饮水量、排尿频率及量、排便习惯及是否出现便秘或腹泻等问题。对于有异常的患者，需关注其生理需求是否得到满足，并采取相应措施处理排泄问题。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生理需求与排泄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https://d.book118.com/116115243020010042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2024-09-09T08:15:32.437</cp:lastPrinted>
  <dcterms:created xsi:type="dcterms:W3CDTF">2024-09-09T00:15:32Z</dcterms:created>
  <dcterms:modified xsi:type="dcterms:W3CDTF">2024-09-09T00:15:34Z</dcterms:modified>
</cp:coreProperties>
</file>