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image" Target="../media/image2.png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tags" Target="../tags/tag2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image" Target="../media/image5.png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tags" Target="../tags/tag36.xml" /><Relationship Id="rId16" Type="http://schemas.openxmlformats.org/officeDocument/2006/relationships/tags" Target="../tags/tag3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4.png" /><Relationship Id="rId8" Type="http://schemas.openxmlformats.org/officeDocument/2006/relationships/tags" Target="../tags/tag31.xml" /><Relationship Id="rId9" Type="http://schemas.openxmlformats.org/officeDocument/2006/relationships/image" Target="../media/image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image" Target="../media/image6.png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image" Target="../media/image1.png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image" Target="../media/image3.png" /><Relationship Id="rId11" Type="http://schemas.openxmlformats.org/officeDocument/2006/relationships/tags" Target="../tags/tag118.xml" /><Relationship Id="rId12" Type="http://schemas.openxmlformats.org/officeDocument/2006/relationships/image" Target="../media/image7.png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image" Target="../media/image1.png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D78AB-16BF-4B24-9824-BF5E2CB2D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134DF-3F36-4CAD-B5F7-CFF802AF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65BE3-9B42-4D0E-A93A-1A16BAE7F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99942-3862-4F04-B586-44AD10F5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0F862-7584-4565-A03C-BF803174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844C3-C4A4-4B03-86C5-2B7BC0111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D0B48-D326-4110-937E-961AD9404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8EDE3-A48C-44A0-9963-DBAC6B41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BA8DE-F680-4591-9DE5-0E47B72A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C02AD-ED75-41AC-9BF4-81AE6EE8F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6C639-C9FA-4978-AD75-54D13CAD5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98366" y="4347977"/>
            <a:ext cx="2718835" cy="2510023"/>
          </a:xfrm>
          <a:prstGeom prst="rect">
            <a:avLst/>
          </a:prstGeom>
        </p:spPr>
      </p:pic>
      <p:pic>
        <p:nvPicPr>
          <p:cNvPr id="2097155" name="VCG211356159917" descr="黑白色的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652260" y="0"/>
            <a:ext cx="5156200" cy="5135880"/>
          </a:xfrm>
          <a:prstGeom prst="rect">
            <a:avLst/>
          </a:prstGeom>
          <a:ln>
            <a:noFill/>
          </a:ln>
        </p:spPr>
      </p:pic>
      <p:sp>
        <p:nvSpPr>
          <p:cNvPr id="1048686" name="署名"/>
          <p:cNvSpPr txBox="1">
            <a:spLocks noGrp="1"/>
          </p:cNvSpPr>
          <p:nvPr>
            <p:ph type="body" idx="4" hasCustomPrompt="1"/>
            <p:custDataLst>
              <p:tags r:id="rId10"/>
            </p:custDataLst>
          </p:nvPr>
        </p:nvSpPr>
        <p:spPr>
          <a:xfrm>
            <a:off x="1656715" y="4504690"/>
            <a:ext cx="237172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3" hasCustomPrompt="1"/>
            <p:custDataLst>
              <p:tags r:id="rId11"/>
            </p:custDataLst>
          </p:nvPr>
        </p:nvSpPr>
        <p:spPr>
          <a:xfrm>
            <a:off x="1178560" y="2216785"/>
            <a:ext cx="5138420" cy="207264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21" descr="卡通人物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t="742" r="50704"/>
          <a:stretch>
            <a:fillRect/>
          </a:stretch>
        </p:blipFill>
        <p:spPr>
          <a:xfrm>
            <a:off x="1178755" y="4532630"/>
            <a:ext cx="307663" cy="344339"/>
          </a:xfrm>
          <a:prstGeom prst="rect">
            <a:avLst/>
          </a:prstGeom>
        </p:spPr>
      </p:pic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178560" y="1605915"/>
            <a:ext cx="5138420" cy="41402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300" normalizeH="0" baseline="0" noProof="1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0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0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2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任意多边形 8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4" name="任意多边形 7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712470" y="1109980"/>
            <a:ext cx="1454785" cy="4043680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9" name="图片 5" descr="黑白色的花  中度可信度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38335" y="304165"/>
            <a:ext cx="2266950" cy="22586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图片 21" descr="卡通人物  中度可信度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742" r="50704"/>
          <a:stretch>
            <a:fillRect/>
          </a:stretch>
        </p:blipFill>
        <p:spPr>
          <a:xfrm>
            <a:off x="1285776" y="3163083"/>
            <a:ext cx="307663" cy="344339"/>
          </a:xfrm>
          <a:prstGeom prst="rect">
            <a:avLst/>
          </a:prstGeom>
        </p:spPr>
      </p:pic>
      <p:sp>
        <p:nvSpPr>
          <p:cNvPr id="1048730" name="矩形 24"/>
          <p:cNvSpPr/>
          <p:nvPr>
            <p:custDataLst>
              <p:tags r:id="rId11"/>
            </p:custDataLst>
          </p:nvPr>
        </p:nvSpPr>
        <p:spPr>
          <a:xfrm>
            <a:off x="2430780" y="2286000"/>
            <a:ext cx="9367520" cy="3448050"/>
          </a:xfrm>
          <a:prstGeom prst="rect">
            <a:avLst/>
          </a:prstGeom>
          <a:solidFill>
            <a:schemeClr val="bg2">
              <a:lumMod val="90000"/>
              <a:alpha val="31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3" name="图片 49" descr="桌子上放着花瓶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7845" y="4669155"/>
            <a:ext cx="1899285" cy="1753235"/>
          </a:xfrm>
          <a:prstGeom prst="rect">
            <a:avLst/>
          </a:prstGeom>
        </p:spPr>
      </p:pic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bg2"/>
              </a:solidFill>
              <a:sym typeface="+mn-ea"/>
            </a:endParaRPr>
          </a:p>
        </p:txBody>
      </p:sp>
      <p:sp>
        <p:nvSpPr>
          <p:cNvPr id="104874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pic>
        <p:nvPicPr>
          <p:cNvPr id="2097165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58230" y="2399030"/>
            <a:ext cx="4841875" cy="4470400"/>
          </a:xfrm>
          <a:prstGeom prst="rect">
            <a:avLst/>
          </a:prstGeom>
        </p:spPr>
      </p:pic>
      <p:sp>
        <p:nvSpPr>
          <p:cNvPr id="104874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402080" y="2399030"/>
            <a:ext cx="5443220" cy="267398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50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1402080" y="1568132"/>
            <a:ext cx="5443220" cy="90106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7" name="图片 6" descr="黑白色的花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37195" y="28575"/>
            <a:ext cx="3780790" cy="3766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8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任意多边形 16"/>
          <p:cNvSpPr/>
          <p:nvPr>
            <p:custDataLst>
              <p:tags r:id="rId1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6" name="任意多边形 15"/>
          <p:cNvSpPr/>
          <p:nvPr>
            <p:custDataLst>
              <p:tags r:id="rId2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8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0" name="任意多边形 9"/>
          <p:cNvSpPr/>
          <p:nvPr>
            <p:custDataLst>
              <p:tags r:id="rId4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任意多边形 4"/>
          <p:cNvSpPr/>
          <p:nvPr>
            <p:custDataLst>
              <p:tags r:id="rId5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8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5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任意多边形 11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7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7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任意多边形 8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2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98636" y="4347977"/>
            <a:ext cx="2718835" cy="2510023"/>
          </a:xfrm>
          <a:prstGeom prst="rect">
            <a:avLst/>
          </a:prstGeom>
        </p:spPr>
      </p:pic>
      <p:sp>
        <p:nvSpPr>
          <p:cNvPr id="1048888" name="署名"/>
          <p:cNvSpPr txBox="1">
            <a:spLocks noGrp="1"/>
          </p:cNvSpPr>
          <p:nvPr>
            <p:ph type="body" idx="4"/>
            <p:custDataLst>
              <p:tags r:id="rId8"/>
            </p:custDataLst>
          </p:nvPr>
        </p:nvSpPr>
        <p:spPr>
          <a:xfrm>
            <a:off x="7785735" y="3968750"/>
            <a:ext cx="392874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90" name="标题"/>
          <p:cNvSpPr txBox="1">
            <a:spLocks noGrp="1"/>
          </p:cNvSpPr>
          <p:nvPr>
            <p:ph type="title" idx="3" hasCustomPrompt="1"/>
            <p:custDataLst>
              <p:tags r:id="rId9"/>
            </p:custDataLst>
          </p:nvPr>
        </p:nvSpPr>
        <p:spPr>
          <a:xfrm>
            <a:off x="7307580" y="1913255"/>
            <a:ext cx="4432300" cy="171640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pic>
        <p:nvPicPr>
          <p:cNvPr id="2097171" name="图片 21" descr="卡通人物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742" r="50704"/>
          <a:stretch>
            <a:fillRect/>
          </a:stretch>
        </p:blipFill>
        <p:spPr>
          <a:xfrm>
            <a:off x="7307580" y="3996690"/>
            <a:ext cx="307975" cy="344170"/>
          </a:xfrm>
          <a:prstGeom prst="rect">
            <a:avLst/>
          </a:prstGeom>
        </p:spPr>
      </p:pic>
      <p:pic>
        <p:nvPicPr>
          <p:cNvPr id="2097173" name="VCG211356159917" descr="黑白色的花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379730" y="-160020"/>
            <a:ext cx="6068060" cy="6044565"/>
          </a:xfrm>
          <a:prstGeom prst="rect">
            <a:avLst/>
          </a:prstGeom>
          <a:ln>
            <a:noFill/>
          </a:ln>
        </p:spPr>
      </p:pic>
      <p:sp>
        <p:nvSpPr>
          <p:cNvPr id="10488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4"/>
          <p:cNvSpPr/>
          <p:nvPr>
            <p:custDataLst>
              <p:tags r:id="rId12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任意多边形 9"/>
          <p:cNvSpPr/>
          <p:nvPr>
            <p:custDataLst>
              <p:tags r:id="rId13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任意多边形 14"/>
          <p:cNvSpPr/>
          <p:nvPr>
            <p:custDataLst>
              <p:tags r:id="rId14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任意多边形 15"/>
          <p:cNvSpPr/>
          <p:nvPr>
            <p:custDataLst>
              <p:tags r:id="rId15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2" name="任意多边形 16"/>
          <p:cNvSpPr/>
          <p:nvPr>
            <p:custDataLst>
              <p:tags r:id="rId16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日期占位符 1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1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1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400" y="1444770"/>
            <a:ext cx="10969200" cy="4732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400" y="597158"/>
            <a:ext cx="10969200" cy="70547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01" r:id="rId2"/>
    <p:sldLayoutId id="2147484702" r:id="rId3"/>
    <p:sldLayoutId id="2147484703" r:id="rId4"/>
    <p:sldLayoutId id="2147484704" r:id="rId5"/>
    <p:sldLayoutId id="2147484705" r:id="rId6"/>
    <p:sldLayoutId id="2147484706" r:id="rId7"/>
    <p:sldLayoutId id="2147484707" r:id="rId8"/>
    <p:sldLayoutId id="2147484708" r:id="rId9"/>
    <p:sldLayoutId id="2147484709" r:id="rId10"/>
    <p:sldLayoutId id="21474847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+mn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20104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3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屈原与楚辞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5833" lnSpcReduction="1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29" name="直接连接符 32"/>
          <p:cNvCxnSpPr/>
          <p:nvPr>
            <p:custDataLst>
              <p:tags r:id="rId4"/>
            </p:custDataLst>
          </p:nvPr>
        </p:nvCxnSpPr>
        <p:spPr>
          <a:xfrm flipH="1">
            <a:off x="39519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序号"/>
          <p:cNvSpPr txBox="1"/>
          <p:nvPr>
            <p:custDataLst>
              <p:tags r:id="rId5"/>
            </p:custDataLst>
          </p:nvPr>
        </p:nvSpPr>
        <p:spPr>
          <a:xfrm>
            <a:off x="2617200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壹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4" name="标题"/>
          <p:cNvSpPr txBox="1"/>
          <p:nvPr>
            <p:custDataLst>
              <p:tags r:id="rId6"/>
            </p:custDataLst>
          </p:nvPr>
        </p:nvSpPr>
        <p:spPr>
          <a:xfrm>
            <a:off x="261747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添加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目录标题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66"/>
          <p:cNvCxnSpPr/>
          <p:nvPr>
            <p:custDataLst>
              <p:tags r:id="rId7"/>
            </p:custDataLst>
          </p:nvPr>
        </p:nvCxnSpPr>
        <p:spPr>
          <a:xfrm flipH="1">
            <a:off x="5509193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序号"/>
          <p:cNvSpPr txBox="1"/>
          <p:nvPr>
            <p:custDataLst>
              <p:tags r:id="rId8"/>
            </p:custDataLst>
          </p:nvPr>
        </p:nvSpPr>
        <p:spPr>
          <a:xfrm>
            <a:off x="4174423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贰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8" name="标题"/>
          <p:cNvSpPr txBox="1"/>
          <p:nvPr>
            <p:custDataLst>
              <p:tags r:id="rId9"/>
            </p:custDataLst>
          </p:nvPr>
        </p:nvSpPr>
        <p:spPr>
          <a:xfrm>
            <a:off x="417449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屈原的生平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7066416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序号"/>
          <p:cNvSpPr txBox="1"/>
          <p:nvPr>
            <p:custDataLst>
              <p:tags r:id="rId11"/>
            </p:custDataLst>
          </p:nvPr>
        </p:nvSpPr>
        <p:spPr>
          <a:xfrm>
            <a:off x="573164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叁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2" name="标题"/>
          <p:cNvSpPr txBox="1"/>
          <p:nvPr>
            <p:custDataLst>
              <p:tags r:id="rId12"/>
            </p:custDataLst>
          </p:nvPr>
        </p:nvSpPr>
        <p:spPr>
          <a:xfrm>
            <a:off x="573151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楚辞的起源与特点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78"/>
          <p:cNvCxnSpPr/>
          <p:nvPr>
            <p:custDataLst>
              <p:tags r:id="rId13"/>
            </p:custDataLst>
          </p:nvPr>
        </p:nvCxnSpPr>
        <p:spPr>
          <a:xfrm flipH="1">
            <a:off x="8623639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序号"/>
          <p:cNvSpPr txBox="1"/>
          <p:nvPr>
            <p:custDataLst>
              <p:tags r:id="rId14"/>
            </p:custDataLst>
          </p:nvPr>
        </p:nvSpPr>
        <p:spPr>
          <a:xfrm>
            <a:off x="7288869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6" name="标题"/>
          <p:cNvSpPr txBox="1"/>
          <p:nvPr>
            <p:custDataLst>
              <p:tags r:id="rId15"/>
            </p:custDataLst>
          </p:nvPr>
        </p:nvSpPr>
        <p:spPr>
          <a:xfrm>
            <a:off x="728916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屈原的代表作品与思想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84"/>
          <p:cNvCxnSpPr/>
          <p:nvPr>
            <p:custDataLst>
              <p:tags r:id="rId16"/>
            </p:custDataLst>
          </p:nvPr>
        </p:nvCxnSpPr>
        <p:spPr>
          <a:xfrm flipH="1">
            <a:off x="10180862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序号"/>
          <p:cNvSpPr txBox="1"/>
          <p:nvPr>
            <p:custDataLst>
              <p:tags r:id="rId17"/>
            </p:custDataLst>
          </p:nvPr>
        </p:nvSpPr>
        <p:spPr>
          <a:xfrm>
            <a:off x="8846092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伍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0" name="标题"/>
          <p:cNvSpPr txBox="1"/>
          <p:nvPr>
            <p:custDataLst>
              <p:tags r:id="rId18"/>
            </p:custDataLst>
          </p:nvPr>
        </p:nvSpPr>
        <p:spPr>
          <a:xfrm>
            <a:off x="884618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屈原与楚辞的艺术成就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2" name="序号"/>
          <p:cNvSpPr txBox="1"/>
          <p:nvPr>
            <p:custDataLst>
              <p:tags r:id="rId19"/>
            </p:custDataLst>
          </p:nvPr>
        </p:nvSpPr>
        <p:spPr>
          <a:xfrm>
            <a:off x="1040331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4" name="标题"/>
          <p:cNvSpPr txBox="1"/>
          <p:nvPr>
            <p:custDataLst>
              <p:tags r:id="rId20"/>
            </p:custDataLst>
          </p:nvPr>
        </p:nvSpPr>
        <p:spPr>
          <a:xfrm>
            <a:off x="1040320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屈原与楚辞的文化影响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屈原的生平</a:t>
            </a:r>
            <a:endParaRPr lang="zh-CN" altLang="en-US"/>
          </a:p>
        </p:txBody>
      </p:sp>
      <p:sp>
        <p:nvSpPr>
          <p:cNvPr id="1049076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屈原的出生背景</a:t>
            </a:r>
            <a:endParaRPr lang="zh-CN" altLang="en-US"/>
          </a:p>
        </p:txBody>
      </p:sp>
      <p:sp>
        <p:nvSpPr>
          <p:cNvPr id="104920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教育背景：自幼接受良好的教育，精通诗书礼乐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家庭背景：贵族家庭，父亲是楚国大夫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出生地：楚国丹阳（今湖北秭归）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出生时间：公元前340年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屈原的政治生涯</a:t>
            </a:r>
            <a:endParaRPr lang="zh-CN" altLang="en-US"/>
          </a:p>
        </p:txBody>
      </p:sp>
      <p:sp>
        <p:nvSpPr>
          <p:cNvPr id="104929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青年时期：担任楚国左徒，负责外交事务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早年：屈原出身贵族，自幼受到良好教育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晚年：被楚怀王疏远，流放汉北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死亡：在楚国灭亡后，屈原投江自尽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屈原的流放经历</a:t>
            </a:r>
            <a:endParaRPr lang="zh-CN" altLang="en-US"/>
          </a:p>
        </p:txBody>
      </p:sp>
      <p:sp>
        <p:nvSpPr>
          <p:cNvPr id="10493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屈原被流放的原因：政治斗争失败，被楚怀王疏远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流放地点：汉北、湘西等地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流放时间：约公元前304年至公元前278年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8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流放期间的创作：《离骚》、《九歌》等作品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屈原的创作历程</a:t>
            </a:r>
            <a:endParaRPr lang="zh-CN" altLang="en-US"/>
          </a:p>
        </p:txBody>
      </p:sp>
      <p:sp>
        <p:nvSpPr>
          <p:cNvPr id="10494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创作背景：楚国政治腐败，屈原被流放，创作《离骚》等作品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晚年生活：继续创作，完成《九歌》等作品，最终投江自尽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早年生活：出生于楚国贵族家庭，自幼接受良好教育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政治生涯：担任楚国左徒，参与国家政治决策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楚辞的起源与特点</a:t>
            </a:r>
            <a:endParaRPr lang="zh-CN" altLang="en-US"/>
          </a:p>
        </p:txBody>
      </p:sp>
      <p:sp>
        <p:nvSpPr>
          <p:cNvPr id="1049548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楚辞的起源</a:t>
            </a:r>
            <a:endParaRPr lang="zh-CN" altLang="en-US"/>
          </a:p>
        </p:txBody>
      </p:sp>
      <p:sp>
        <p:nvSpPr>
          <p:cNvPr id="104967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起源时间：春秋战国时期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起源地：楚国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起源背景：楚国文化繁荣，诗歌创作活跃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起源原因：楚国政治、经济、文化等方面的发展，以及屈原等诗人的创作热情和才华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楚辞的特点</a:t>
            </a:r>
            <a:endParaRPr lang="zh-CN" altLang="en-US"/>
          </a:p>
        </p:txBody>
      </p:sp>
      <p:sp>
        <p:nvSpPr>
          <p:cNvPr id="104976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语言：运用丰富的比喻、象征、夸张等修辞手法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形式：以四言为主，兼有五言、六言、七言等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内容：以抒发个人情感和表达政治理想为主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风格：具有浓厚的浪漫主义色彩，充满激情和想象力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5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楚辞的影响</a:t>
            </a:r>
            <a:endParaRPr lang="zh-CN" altLang="en-US"/>
          </a:p>
        </p:txBody>
      </p:sp>
      <p:sp>
        <p:nvSpPr>
          <p:cNvPr id="10498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对后世文学产生了深远影响，如唐诗、宋词、元曲等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开创了中国文学史上的浪漫主义先河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丰富了中国古代诗歌的表现形式和艺术手法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楚辞中的爱国主义精神对后世产生了深远影响，如岳飞、文天祥等爱国诗人的创作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5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楚辞的代表作品</a:t>
            </a:r>
            <a:endParaRPr lang="zh-CN" altLang="en-US"/>
          </a:p>
        </p:txBody>
      </p:sp>
      <p:sp>
        <p:nvSpPr>
          <p:cNvPr id="10499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《九歌》：屈原创作的一组诗歌，描绘了楚国的风土人情和神话传说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《离骚》：屈原的代表作，表达了诗人对楚国的忠诚和对现实的不满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《天问》：屈原创作的一首长诗，表达了诗人对宇宙、自然、历史、人生等问题的思考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《招魂》：屈原创作的一首诗歌，表达了诗人对楚国的思念和对楚国人民的同情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30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屈原的代表作品与思想</a:t>
            </a:r>
            <a:endParaRPr lang="zh-CN" altLang="en-US"/>
          </a:p>
        </p:txBody>
      </p:sp>
      <p:sp>
        <p:nvSpPr>
          <p:cNvPr id="1050032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第四章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https://d.book118.com/116120104152010031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53.45&quot;,&quot;top&quot;:&quot;78.5&quot;,&quot;width&quot;:&quot;491.25&quot;,&quot;height&quot;:&quot;349.3&quot;}"/>
  <p:tag name="KSO_WM_SLIDE_ID" val="custom2023029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1_2"/>
  <p:tag name="KSO_WM_UNIT_INDEX" val="1_1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1"/>
  <p:tag name="KSO_WM_UNIT_INDEX" val="1_2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1"/>
  <p:tag name="KSO_WM_UNIT_INDEX" val="1_3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1"/>
  <p:tag name="KSO_WM_UNIT_INDEX" val="1_4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1"/>
  <p:tag name="KSO_WM_UNIT_INDEX" val="1_5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1"/>
  <p:tag name="KSO_WM_UNIT_INDEX" val="1_6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9">
      <a:dk1>
        <a:srgbClr val="000000"/>
      </a:dk1>
      <a:lt1>
        <a:srgbClr val="FFFFFF"/>
      </a:lt1>
      <a:dk2>
        <a:srgbClr val="321E19"/>
      </a:dk2>
      <a:lt2>
        <a:srgbClr val="FEFBF7"/>
      </a:lt2>
      <a:accent1>
        <a:srgbClr val="643D33"/>
      </a:accent1>
      <a:accent2>
        <a:srgbClr val="826157"/>
      </a:accent2>
      <a:accent3>
        <a:srgbClr val="90592E"/>
      </a:accent3>
      <a:accent4>
        <a:srgbClr val="D28426"/>
      </a:accent4>
      <a:accent5>
        <a:srgbClr val="336445"/>
      </a:accent5>
      <a:accent6>
        <a:srgbClr val="8F1F1F"/>
      </a:accent6>
      <a:hlink>
        <a:srgbClr val="0563C1"/>
      </a:hlink>
      <a:folHlink>
        <a:srgbClr val="954D72"/>
      </a:folHlink>
    </a:clrScheme>
    <a:fontScheme name="自定义 52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汉仪古隶简</vt:lpstr>
      <vt:lpstr>MiSans Normal</vt:lpstr>
      <vt:lpstr>Wingdings</vt:lpstr>
      <vt:lpstr>微软雅黑</vt:lpstr>
      <vt:lpstr>Calibri Light</vt:lpstr>
      <vt:lpstr>Office Theme</vt:lpstr>
      <vt:lpstr>屈原与楚辞</vt:lpstr>
      <vt:lpstr>目录</vt:lpstr>
      <vt:lpstr>单击此处
添加章节标题</vt:lpstr>
      <vt:lpstr>屈原的生平</vt:lpstr>
      <vt:lpstr>PowerPoint Presentation</vt:lpstr>
      <vt:lpstr>屈原的出生背景</vt:lpstr>
      <vt:lpstr>屈原的政治生涯</vt:lpstr>
      <vt:lpstr>屈原的流放经历</vt:lpstr>
      <vt:lpstr>屈原的创作历程</vt:lpstr>
      <vt:lpstr>楚辞的起源与特点</vt:lpstr>
      <vt:lpstr>PowerPoint Presentation</vt:lpstr>
      <vt:lpstr>楚辞的起源</vt:lpstr>
      <vt:lpstr>楚辞的特点</vt:lpstr>
      <vt:lpstr>楚辞的影响</vt:lpstr>
      <vt:lpstr>楚辞的代表作品</vt:lpstr>
      <vt:lpstr>屈原的代表作品与思想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2024-08-30T08:39:38.534</cp:lastPrinted>
  <dcterms:created xsi:type="dcterms:W3CDTF">2024-08-30T00:39:38Z</dcterms:created>
  <dcterms:modified xsi:type="dcterms:W3CDTF">2024-08-30T00:39:41Z</dcterms:modified>
</cp:coreProperties>
</file>