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D8CBE-26D5-4328-B95E-5AEDFE3EE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D05BB-A433-4116-AAE3-275DDBCDB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3A178-4559-40AF-BD77-7C0FE687F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6018A4-F1EC-4B3B-B5A5-1A878E788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E5C60A-0158-4FB5-A8D6-7F872CF3F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45B44F-2C31-4445-840E-FAF2ED293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9D3C87-BD79-4274-AB14-FA533BC2B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2DA479-44DF-4EAE-A15D-A58726613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F3458A-CB80-40BD-AFFE-ED7C8F090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05B06-FD3F-43ED-98E6-F776930B1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048F8A-017F-49FF-A770-06C95EF5B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2205523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外科护理课件题目大全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外科护理基础知识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外科常见疾病的护理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外科护理技能与操作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外科护理教育与培训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外科护理研究与发展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38" r="22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总结词：概述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详细描述：外科护理是一门专注于手术病人护理的学科，其特点在于需要全面评估病人的生理和心理状态，提供个性化的护理措施，并密切关注手术前后的病情变化。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总结词：原则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外科护理遵循几个基本原则，包括整体性、个性化、预防性、科学性和伦理性。整体性原则要求全面评估病人状况，个性化原则强调根据病人需求提供护理，预防性原则强调预防并发症和感染，科学性原则要求遵循科学证据，伦理性原则强调尊重病人权利和尊严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总结词：发展历程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外科护理的发展历程可以追溯到古代，但现代外科护理的开端可以归结为19世纪中叶无菌技术的出现。随着医学技术的不断进步，外科护理的理念和技术也在不断更新和发展，如微创手术、快速康复等理念的应用，以及疼痛管理、营养支持等技术的进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外科护理的发展历程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外科常见疾病的护理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创伤护理是针对因各种原因造成的身体伤害所进行的护理，旨在减轻患者痛苦、促进伤口愈合和恢复日常生活能力。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护理涉及伤口清洁、敷料更换、疼痛管理、康复训练等多个方面。对于不同类型的创伤，如烧伤、撕裂伤、切割伤等，护理措施也有所不同。护理人员需要掌握正确的护理技巧，确保患者得到及时、专业的护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创伤护理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手术护理是指在手术过程中及手术后对患者进行的护理，目的是确保手术成功、预防并发症和促进患者康复。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护理涉及术前评估、术中配合和术后护理等多个方面。在术前，护理人员需要了解患者病情和手术方案，为手术做好充分准备。在术中，护理人员需要密切观察患者生命体征，确保手术顺利进行。在术后，护理人员需要监测患者恢复情况，提供必要的护理措施，如疼痛管理、引流管护理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内科疾病护理是指针对内科系统疾病的护理，涉及多个器官和系统的疾病，如心血管系统、呼吸系统、消化系统等。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护理需要针对不同疾病的特点进行个性化护理。例如，对于心血管疾病，需要密切监测患者血压、心率等指标，控制病情发展；对于呼吸系统疾病，需要保持呼吸道通畅，协助患者排痰等。内科疾病护理还需要注意患者的饮食、运动等方面，促进患者康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https://d.book118.com/116122055235010102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2024-09-27T23:12:57.617</cp:lastPrinted>
  <dcterms:created xsi:type="dcterms:W3CDTF">2024-09-27T15:12:57Z</dcterms:created>
  <dcterms:modified xsi:type="dcterms:W3CDTF">2024-09-27T15:12:59Z</dcterms:modified>
</cp:coreProperties>
</file>