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4B5563-5379-4B3D-87B8-83A4DAEDA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830657-A7EB-4B0C-ACBD-668ED31FE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E60F34-9EF4-4344-BEFB-293BFA93F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BEB711-0B27-4DAA-90A3-2BEB033F4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5E4E97-5388-4535-B592-B45C9C069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8467CE-80F6-48E7-9D3C-208AE4407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E9F020-BB54-47A3-AEA1-2BADDE481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2911F5-C7E6-4E56-9CA8-4D5CD1C97B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84AD8B-F725-44C2-ACCA-2F60E7F1F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B48BBA-E977-4580-BC52-8404CD96A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291BB8-0E7E-4622-B452-28059B72C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12223114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继电器控制电路图的绘制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继电器控制电路图基础知识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绘制继电器控制电路图的步骤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绘制继电器控制电路图的技巧和注意事项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继电器控制电路图的应用实例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提供一种标准化的方法来表示继电器的控制逻辑。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为了确保电路的正确性和可靠性，需要一种清晰、准确的表示方法。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使得工程师和维护人员能够快速理解电路的工作原理。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随着工业自动化的发展，继电器控制电路在各个领域得到了广泛应用。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提高可读性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通过图形化的方式展示电路结构，使得非专业人员也能快速理解。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4497" r="24497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有助于减少误解和错误操作的风险。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5378" b="1537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继电器控制电路图的重要性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便于分析和优化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提供了对电路性能的直观了解，便于进行故障分析和性能优化。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有助于发现潜在的问题和改进点。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4667" r="24667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1002" b="11002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835" b="14835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继电器控制电路图的重要性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标准化交流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提供了一种通用的语言，使得不同领域的工程师能够进行有效沟通。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促进了技术交流和知识共享。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6329" b="6329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1836" r="11836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22426" r="22426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继电器控制电路图的重要性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继电器控制电路图基础知识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导线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控制元件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电路图的基本元素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提供电能的设备，如电池、发电机等。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消耗电能的设备，如电动机、灯泡等。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用来控制负载工作状态的元件，如开关、继电器等。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连接电源、负载和控制元件的导体，用来传输电能。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继电器的工作原理和类型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根据工作原理可分为电磁继电器、固态继电器、时间继电器等；根据触点形式可分为常开型、常闭型和转换型等。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继电器是一种电磁开关，通过小电流控制大电流的通断。当输入量（如电压、电流）达到规定值时，使被控制的输出电路导通或断开的电器。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控制电路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主电路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控制信号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逻辑控制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控制电路的基本概念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由电源、负载和连接它们的导线组成的电路，是电能传输的主要路径。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由控制元件组成的电路，用来控制负载的工作状态。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通过逻辑电路实现的控制方式，可以实现复杂的控制功能。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用来控制控制元件工作状态的信号，如电压信号、电流信号等。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绘制继电器控制电路图的步骤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6741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明确电路要实现的功能，例如开关控制、信号转换、保护等。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657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分析电路的工作条件和要求，如输入/输出电压、电流、功率等。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79695" y="413783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根据功能需求，确定所需的继电器类型（如电磁继电器、固态继电器等）和数量。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55" b="2855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3114" b="3114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确定电路的功能和需求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选择其他必要的元件，如电阻、电容、二极管等，以满足电路的工作要求。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确保选定的元件符合相关的电气标准和安全规范。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22720" b="22720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根据电路需求选择合适的继电器，考虑其触点类型（常开/常闭）、触点容量、线圈电压等参数。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选择合适的继电器和元件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https://d.book118.com/116122231140010042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2024-09-10T02:46:19.782</cp:lastPrinted>
  <dcterms:created xsi:type="dcterms:W3CDTF">2024-09-09T18:46:19Z</dcterms:created>
  <dcterms:modified xsi:type="dcterms:W3CDTF">2024-09-09T18:46:22Z</dcterms:modified>
</cp:coreProperties>
</file>