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17FBA-B8DB-4271-B61F-D9E09C3DF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BFEF9-3B63-414A-BA08-7D80EFF8D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3C4A4-D8F8-4B09-A026-D12699185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69ABB0-C3C6-4DA8-AC24-20C4650F7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3D24DD-6CFE-43C9-B49D-38EE95D681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D219F2-166B-489D-8A08-964B1486B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4E9CA4-FA83-4108-8C6B-4199D806E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A9744-2F16-4B1A-8DF1-7112E2900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7E8105-99F1-470F-ADED-0FEFF3606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B2EC6-A9E7-4A77-9711-FC91A1618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FF548E-1E88-4B8D-BCC0-98380EEB8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2302201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护理文献阅读分享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护理教育文献分享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护理科研方法文献分享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542" r="14542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促进护理专业知识的传播和交流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24" r="1672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提高护理从业者的理论素养和实践能力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推动护理学科的发展和进步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分享的内容概述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分享文献的选择标准、来源和分类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文献在实践中的应用价值和局限性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文献的主要观点、结论和启示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分享者的个人感悟和体会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护理文献综述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thesis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thesis是学位论文，通常包含更深入的研究和更全面的数据，是学术研究的重要组成部分。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books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books是系统性的学术著作，通常包含某一领域的全面知识和深入分析。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conference papers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conference papers是学术会议上发表的论文，通常代表某一领域的最新研究成果。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 articles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 articles是护理领域最常见的研究类型，通常包含研究目的、方法、结果和结论。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护理文献的类型和来源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筛选标准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根据研究目的、研究方法、数据质量等标准筛选出符合需求的文献。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关键词检索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使用关键词在学术数据库、搜索引擎等平台进行检索，是获取护理文献的主要途径。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引用追踪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通过追踪某一研究论文的引用，可以找到相关领域的更多文献。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护理文献的检索和筛选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摘要通常包含文章的主要观点和研究结论，有助于快速了解文章内容。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先读摘要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注意细节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批判性思维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笔记和总结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在阅读过程中注意细节，如研究方法、样本大小、数据分析方法等，有助于深入理解研究结果。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在阅读过程中保持批判性思维，对研究结果和结论进行客观评价。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在阅读过程中做笔记和总结，有助于加深记忆和理解。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护理文献的阅读技巧和方法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探究护理实践中的问题，寻找解决方案，提高护理质量。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为护理实践提供科学依据，推动护理学科的发展，提高患者的健康水平和生活质量。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护理实践研究的目的和意义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护理实践研究的意义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护理实践研究的目的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护理实践研究的案例分享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关于老年长期卧床患者的护理实践研究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关于癌症患者的心理护理实践研究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关于糖尿病足溃疡的护理实践研究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https://d.book118.com/116123022013010100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2024-09-23T21:16:18.757</cp:lastPrinted>
  <dcterms:created xsi:type="dcterms:W3CDTF">2024-09-23T13:16:18Z</dcterms:created>
  <dcterms:modified xsi:type="dcterms:W3CDTF">2024-09-23T13:16:20Z</dcterms:modified>
</cp:coreProperties>
</file>