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6E2F0A1-FE09-4879-BCBD-604212849C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E2A8963-9686-4C38-AD48-F34C50F5FE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7BFBAA1-2537-4C88-B211-44FA12AFDDC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B6E87A7-AC51-4F1A-99DC-E5BCA0E5756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90305C5-C320-4874-8DC2-8DAB97CF3AE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671427E-D283-4472-B284-EE27E0DC250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A2053EB-C1B9-4D4C-BA33-990C3CC8EDD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04B008B-E46D-4DE1-B81A-DE95144815A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619FB02-4291-40CF-B2A1-DE876EF76F0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F73C22C-5986-47A9-923A-24435E9AE7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09FE4D9-2C2E-461A-BE94-DC73372B4B6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16124155143010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Microsoft Yahei"/>
                <a:ea typeface="Microsoft Yahei"/>
                <a:cs typeface="Microsoft Yahei"/>
              </a:rPr>
              <a:t>轴类零件加工工艺自动检测与质量控制</a:t>
            </a:r>
          </a:p>
        </p:txBody>
      </p:sp>
      <p:sp>
        <p:nvSpPr>
          <p:cNvPr id="3" name="AutoShape 3"/>
          <p:cNvSpPr/>
          <p:nvPr/>
        </p:nvSpPr>
        <p:spPr>
          <a:xfrm>
            <a:off x="878191" y="4363593"/>
            <a:ext cx="2414501"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accent1">
                    <a:alpha val="100000"/>
                  </a:schemeClr>
                </a:solidFill>
                <a:latin typeface="Microsoft Yahei"/>
                <a:ea typeface="Microsoft Yahei"/>
                <a:cs typeface="Microsoft Yahei"/>
              </a:rPr>
              <a:t>汇报人：XX</a:t>
            </a:r>
            <a:endParaRPr lang="en-US" sz="1100"/>
          </a:p>
        </p:txBody>
      </p:sp>
      <p:sp>
        <p:nvSpPr>
          <p:cNvPr id="4" name="AutoShape 4"/>
          <p:cNvSpPr/>
          <p:nvPr/>
        </p:nvSpPr>
        <p:spPr>
          <a:xfrm>
            <a:off x="3539184" y="4354068"/>
            <a:ext cx="235091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accent1">
                    <a:alpha val="100000"/>
                  </a:schemeClr>
                </a:solidFill>
                <a:latin typeface="Microsoft Yahei"/>
                <a:ea typeface="Microsoft Yahei"/>
                <a:cs typeface="Microsoft Yahei"/>
              </a:rPr>
              <a:t>2024-01-13</a:t>
            </a:r>
            <a:endParaRPr lang="en-US" sz="1100"/>
          </a:p>
        </p:txBody>
      </p:sp>
      <p:sp>
        <p:nvSpPr>
          <p:cNvPr id="5" name="AutoShape 5"/>
          <p:cNvSpPr/>
          <p:nvPr/>
        </p:nvSpPr>
        <p:spPr>
          <a:xfrm>
            <a:off x="836022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200">
                <a:solidFill>
                  <a:schemeClr val="lt1">
                    <a:alpha val="100000"/>
                  </a:schemeClr>
                </a:solidFill>
                <a:latin typeface="Microsoft Yahei"/>
                <a:ea typeface="Microsoft Yahei"/>
                <a:cs typeface="Microsoft Yahei"/>
              </a:rPr>
              <a:t>XX</a:t>
            </a:r>
            <a:endParaRPr lang="en-US" sz="1100"/>
          </a:p>
        </p:txBody>
      </p:sp>
      <p:sp>
        <p:nvSpPr>
          <p:cNvPr id="6" name="TextBox 6"/>
          <p:cNvSpPr txBox="1"/>
          <p:nvPr/>
        </p:nvSpPr>
        <p:spPr>
          <a:xfrm>
            <a:off x="689387" y="6072206"/>
            <a:ext cx="229743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FFFFFF">
                    <a:alpha val="100000"/>
                  </a:srgbClr>
                </a:solidFill>
                <a:latin typeface="Microsoft Yahei"/>
                <a:ea typeface="Microsoft Yahei"/>
                <a:cs typeface="Microsoft Yahei"/>
              </a:rPr>
              <a:t>REPORTING</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9001074" y="877515"/>
            <a:ext cx="2792730"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4473390" y="1191132"/>
            <a:ext cx="6278486" cy="532671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轴类零件加工工艺概述</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自动检测技术</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质量控制方法</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实验研究与分析</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结论与展望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引言</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WENKU DESIGN</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制造业转型升级</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随着制造业向智能化、高精度方向发展，轴类零件作为机械装备的核心部件，其加工质量和效率对整体装备性能至关重要。</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质量控制需求</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轴类零件加工过程中，由于材料、工艺、设备等多种因素影响，容易产生质量波动。实现自动检测与质量控制对于提高产品质量、降低生产成本具有重要意义。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国外研究现状</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发达国家在轴类零件加工自动检测与质量控制方面起步较早，已形成了较为完善的理论体系和技术体系，如基于机器视觉、激光扫描等先进技术的自动检测系统。</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国内研究现状</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近年来，国内在轴类零件加工自动检测与质量控制方面取得了显著进展，但相较于发达国家仍存在一定差距。目前，国内研究主要集中在自动检测算法、质量控制策略等方面。</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本研究旨在通过深入探究轴类零件加工工艺自动检测与质量控制技术，提高轴类零件的加工精度和一致性，降低生产成本，提升我国制造业的竞争力。</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研究目的</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通过本研究，可望为轴类零件加工企业提供有效的自动检测与质量控制解决方案，推动制造业的转型升级。同时，本研究成果还可为相关领域的研究提供理论支持和技术借鉴。</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研究意义</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轴类零件加工工艺概述</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WENKU DESIGN</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8074" r="28074"/>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1499" r="31499"/>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0343" r="30343"/>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轴类零件是机械设备中重要的传动和支撑元件，用于传递扭矩和承受载荷。</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轴类零件定义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根据用途和结构特点，轴类零件可分为传动轴、支撑轴、主轴、曲轴等。</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轴类零件分类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轴类零件的定义与分类</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轴类零件的加工通常包括下料、锻造、热处理、粗加工、精加工、检验等工序。</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锻造、热处理、精加工和检验是轴类零件加工中的关键工序，直接影响零件的质量和性能。</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加工工艺流程及关键工序</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关键工序</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加工工艺流程</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加工设备与工艺参数</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加工设备</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轴类零件的加工设备主要包括车床、磨床、铣床、钻床等，其中车床是最常用的设备之一。</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工艺参数</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加工过程中的工艺参数包括切削速度、进给量、切削深度、刀具角度等，这些参数的选择对加工质量和效率有重要影响。</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03</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自动检测技术</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WENKU DESIGN</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原理</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自动检测技术基于传感器、信号处理和计算机技术，通过测量、分析和判断被检测对象的各种参数，实现对加工过程的实时监控和质量控制。</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分类</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根据检测原理和应用领域，自动检测技术可分为光学检测、声学检测、电磁检测、力学检测等多种类型。</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自动检测技术的原理与分类</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t="16667" b="1666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利用激光测距、图像识别等技术，对轴类零件的加工尺寸进行高精度测量，确保零件尺寸精度符合设计要求。</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加工尺寸检测</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通过光学检测、涡流检测等技术，对轴类零件的表面质量进行检测，如表面粗糙度、裂纹、划痕等缺陷。</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表面质量检测</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实时监测轴类零件加工过程中的切削力、振动、温度等参数，及时发现异常情况并调整加工参数，确保加工过程稳定可靠。</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加工过程监控</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轴类零件加工中的自动检测技术</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30845" y="2528385"/>
            <a:ext cx="1097280" cy="1097280"/>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20017" y="5027098"/>
            <a:ext cx="1097280" cy="109728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436105" y="5027098"/>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2135991">
            <a:off x="6736988" y="2931817"/>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2296662">
            <a:off x="5066977" y="2906819"/>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6933846">
            <a:off x="4575518" y="443644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5870342" y="532092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6699367">
            <a:off x="7223592" y="4470770"/>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132415" y="2756572"/>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数据采集与处理</a:t>
            </a:r>
          </a:p>
        </p:txBody>
      </p:sp>
      <p:sp>
        <p:nvSpPr>
          <p:cNvPr id="11" name="TextBox 11"/>
          <p:cNvSpPr txBox="1"/>
          <p:nvPr/>
        </p:nvSpPr>
        <p:spPr>
          <a:xfrm>
            <a:off x="8132415" y="3244806"/>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通过传感器采集被检测对象的各种参数，经过信号处理器进行放大、滤波和转换等处理，得到可用于分析和判断的信号。</a:t>
            </a:r>
          </a:p>
        </p:txBody>
      </p:sp>
      <p:sp>
        <p:nvSpPr>
          <p:cNvPr id="12" name="TextBox 12"/>
          <p:cNvSpPr txBox="1"/>
          <p:nvPr/>
        </p:nvSpPr>
        <p:spPr>
          <a:xfrm>
            <a:off x="4541030" y="1027328"/>
            <a:ext cx="41243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组成</a:t>
            </a:r>
          </a:p>
        </p:txBody>
      </p:sp>
      <p:sp>
        <p:nvSpPr>
          <p:cNvPr id="13" name="TextBox 13"/>
          <p:cNvSpPr txBox="1"/>
          <p:nvPr/>
        </p:nvSpPr>
        <p:spPr>
          <a:xfrm>
            <a:off x="4541030" y="1453445"/>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自动检测系统通常由传感器、信号处理器、计算机控制系统和执行机构等组成。</a:t>
            </a:r>
          </a:p>
        </p:txBody>
      </p:sp>
      <p:sp>
        <p:nvSpPr>
          <p:cNvPr id="14" name="Freeform 14"/>
          <p:cNvSpPr/>
          <p:nvPr/>
        </p:nvSpPr>
        <p:spPr>
          <a:xfrm>
            <a:off x="5793785" y="2791325"/>
            <a:ext cx="571400" cy="57140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958501" y="3293513"/>
            <a:ext cx="1097280" cy="109728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7250975" y="3585987"/>
            <a:ext cx="512333" cy="51233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101166" y="3337992"/>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403006" y="3595353"/>
            <a:ext cx="493600" cy="49360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4922225" y="5355934"/>
            <a:ext cx="476843" cy="476843"/>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598325" y="5290510"/>
            <a:ext cx="570456" cy="570456"/>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7824133" y="4891283"/>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故障诊断与预警</a:t>
            </a:r>
          </a:p>
        </p:txBody>
      </p:sp>
      <p:sp>
        <p:nvSpPr>
          <p:cNvPr id="22" name="TextBox 22"/>
          <p:cNvSpPr txBox="1"/>
          <p:nvPr/>
        </p:nvSpPr>
        <p:spPr>
          <a:xfrm>
            <a:off x="7824133" y="5360468"/>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通过对采集的数据进行分析和比较，发现轴类零件加工过程中的异常情况，及时发出预警信号并诊断故障原因。</a:t>
            </a:r>
          </a:p>
        </p:txBody>
      </p:sp>
      <p:sp>
        <p:nvSpPr>
          <p:cNvPr id="23" name="TextBox 23"/>
          <p:cNvSpPr txBox="1"/>
          <p:nvPr/>
        </p:nvSpPr>
        <p:spPr>
          <a:xfrm>
            <a:off x="689125" y="2785147"/>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自动化与智能化</a:t>
            </a:r>
          </a:p>
        </p:txBody>
      </p:sp>
      <p:sp>
        <p:nvSpPr>
          <p:cNvPr id="24" name="TextBox 24"/>
          <p:cNvSpPr txBox="1"/>
          <p:nvPr/>
        </p:nvSpPr>
        <p:spPr>
          <a:xfrm>
            <a:off x="689125" y="3244806"/>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通过计算机控制系统实现自动检测过程的自动化和智能化，提高检测效率和准确性。</a:t>
            </a:r>
          </a:p>
        </p:txBody>
      </p:sp>
      <p:sp>
        <p:nvSpPr>
          <p:cNvPr id="25" name="TextBox 25"/>
          <p:cNvSpPr txBox="1"/>
          <p:nvPr/>
        </p:nvSpPr>
        <p:spPr>
          <a:xfrm>
            <a:off x="1054890" y="4891283"/>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质量控制与追溯</a:t>
            </a:r>
          </a:p>
        </p:txBody>
      </p:sp>
      <p:sp>
        <p:nvSpPr>
          <p:cNvPr id="26" name="TextBox 26"/>
          <p:cNvSpPr txBox="1"/>
          <p:nvPr/>
        </p:nvSpPr>
        <p:spPr>
          <a:xfrm>
            <a:off x="1054890" y="5360468"/>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根据检测结果对轴类零件进行质量分类和评估，实现产品质量追溯和持续改进。</a:t>
            </a:r>
          </a:p>
        </p:txBody>
      </p:sp>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自动检测系统的组成与功能</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https://d.book118.com/116124155143010035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41400"/>
      </a:dk1>
      <a:lt1>
        <a:srgbClr val="F0FFD9"/>
      </a:lt1>
      <a:dk2>
        <a:srgbClr val="000000"/>
      </a:dk2>
      <a:lt2>
        <a:srgbClr val="FFFFFF"/>
      </a:lt2>
      <a:accent1>
        <a:srgbClr val="2C4A1E"/>
      </a:accent1>
      <a:accent2>
        <a:srgbClr val="29701D"/>
      </a:accent2>
      <a:accent3>
        <a:srgbClr val="6FBD2F"/>
      </a:accent3>
      <a:accent4>
        <a:srgbClr val="93BD42"/>
      </a:accent4>
      <a:accent5>
        <a:srgbClr val="B6C431"/>
      </a:accent5>
      <a:accent6>
        <a:srgbClr val="C8E063"/>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84</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2024-09-05T13:27:28.153</cp:lastPrinted>
  <dcterms:created xsi:type="dcterms:W3CDTF">2024-09-05T05:27:28Z</dcterms:created>
  <dcterms:modified xsi:type="dcterms:W3CDTF">2024-09-05T05:27:30Z</dcterms:modified>
</cp:coreProperties>
</file>