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651E2-4613-4717-BE6C-6D97EEF29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5D9A2-3FC3-4293-A89B-94FB17981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A940A0-8F36-48AE-A5CB-97D8D7A4D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EDAF9-615C-4EEC-AC26-47761E13C9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ABA7B7-51AB-4BCF-BC11-8FD20A117D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E91F71-2F71-4B86-B731-8A7FE3FB7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5B9AFC-F9D6-40C4-9406-6F825DD7BA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5DD8C1-7509-40F6-AB22-3D0E6F3C4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CAEC41-146B-43C2-8A6D-6F3C469C11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1D787-FCFE-4AC8-AC6B-607A36297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9A5218-2A7B-47E7-A1C8-EF34CEFC9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6125012123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质量安全月共筑和谐生产新风尚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宣传教育与意识提升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现场管理与操作规范培训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质量监测与数据分析应用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应急预案与处置能力提升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合作交流与资源共享平台搭建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13" r="126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质量安全月由来及意义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质量安全月是为了提高全社会对质量安全的关注和重视，推动企业加强质量安全管理，提升产品质量和服务水平而设立的一项重要活动。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通过开展质量安全月活动，可以强化企业的质量安全意识，促进质量管理体系的完善，提高产品质量和竞争力，保障消费者的合法权益。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6910" r="36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830" r="3283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本次活动目标与期望成果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期望通过本次活动，促进企业质量管理体系的完善和持续改进，提升产品质量和服务水平，增强消费者对企业的信任和忠诚度。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本次质量安全月的目标是提高全员的质量安全意识，加强质量管理和风险控制能力，确保产品和服务的质量安全。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企业全体员工、质量管理部门、生产部门、销售部门、采购部门等。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参与人员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质量安全月活动领导小组，由企业高层领导担任组长，各部门负责人担任成员。领导小组下设办公室，负责活动的具体组织和协调工作。同时，成立质量安全监督检查小组，负责活动期间的质量安全监督检查工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组织架构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参与人员及组织架构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宣传教育与意识提升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制作宣传海报、展板等视觉材料，张贴在显眼位置，引起员工关注。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利用企业内部网站、公众号、微信群等线上平台，发布质量安全月相关动态和信息。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举办质量安全知识竞赛、演讲比赛等活动，激发员工参与热情。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宣传手段及渠道选择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针对管理层，重点宣传质量安全对企业长远发展的重要性，以及他们在其中的责任和作用。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针对一线员工，结合他们的工作实际，宣传质量安全操作规程和注意事项，提高他们的规范操作意识。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针对新员工和实习生，开展质量安全入门教育，帮助他们快速了解并融入企业的质量安全文化。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7208" r="17208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5524" r="1552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针对不同受众制定宣传策略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提高员工质量安全意识方法探讨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定期开展质量安全培训，邀请专家授课，让员工深入了解质量安全相关知识和技能。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在企业内部树立质量安全标杆，表彰在质量安全方面表现突出的员工和团队，发挥榜样作用。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建立质量安全激励机制，将质量安全与员工绩效、晋升等挂钩，激发员工自觉维护质量安全的积极性。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现场管理与操作规范培训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60" b="246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788" b="578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现场管理制度完善和执行情况检查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建立健全现场管理制度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制定完善的现场管理制度，明确各项管理要求和责任，确保现场管理有章可循。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定期检查制度执行情况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定期对现场管理制度的执行情况进行检查，发现问题及时整改，确保制度得到有效执行。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加强现场监管力度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加大对现场的监管力度，确保各项管理制度得到贯彻落实，保障生产安全和质量稳定。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加强培训效果评估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对操作规范培训的效果进行评估，针对存在的问题和不足进行改进和完善，确保培训取得实效。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制定操作规范培训计划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根据岗位特点和实际需求，制定操作规范培训计划，明确培训内容和目标。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组织开展技能竞赛活动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通过技能竞赛等形式，激发员工学习操作规范的热情和积极性，提高员工操作技能水平。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操作规范培训和技能竞赛活动组织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挖掘优秀经验做法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积极挖掘和整理在现场管理和操作规范方面的优秀经验做法，为其他员工提供学习和借鉴的榜样。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开展案例剖析讨论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选取典型的案例进行剖析讨论，深入分析案例中的问题和解决方法，提高员工分析问题和解决问题的能力。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促进经验交流分享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鼓励员工之间进行经验交流分享，促进不同岗位、不同部门之间的合作与协同，共同提升现场管理和操作规范水平。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优秀经验分享和案例剖析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质量监测与数据分析应用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https://d.book118.com/116125012123010043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2024-09-11T11:55:38.727</cp:lastPrinted>
  <dcterms:created xsi:type="dcterms:W3CDTF">2024-09-11T03:55:38Z</dcterms:created>
  <dcterms:modified xsi:type="dcterms:W3CDTF">2024-09-11T03:55:40Z</dcterms:modified>
</cp:coreProperties>
</file>