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53532-3451-47B6-BF9A-9A3163D02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181E3-567C-404A-8B39-540EF21E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9EDBB-9AC7-4A06-BA8F-6E487A0DC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DA23D-3138-4772-8DE6-675C6741D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0338CD-C960-4A09-930D-34E7B01B2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909C5-BF6A-43F9-A159-AF0B9F096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5144A0-844A-4CB6-8492-D929969A4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2629F-355E-4077-8592-9CAE1959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3998E-3B2B-41AE-8583-BD44CF321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FBDF6-42AF-41EF-BC09-1E12421B8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D7CB1-8D58-4002-8B19-88BB399A4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32150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传染病科护士的患者家属支持和协助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患者家属在传染病科的角色与重要性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护士与患者家属的沟通与协作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家属在传染病科护士工作中的支持与协助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培训家属成为传染病科护士的得力助手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护士如何更好地获得患者家属的支持与协助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患者家属在传染病科的角色与重要性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2" r="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家属在患者照护中的作用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提供基本生活照顾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家属可以协助护士为患者提供日常生活照顾，如喂食、清洁身体、更换衣物等。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协助医疗操作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在护士的指导下，家属可以学习并协助进行一些简单的医疗操作，如测量体温、血压等。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观察和记录病情变化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家属可以密切观察患者的病情变化，及时向护士和医生反馈，为治疗提供重要信息。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增强患者信心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家属的鼓励和支持可以增强患者战胜疾病的信心，提高治疗依从性。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良好的心理状态有助于患者的康复，家属的心理支持可以促进患者的身心健康。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减轻患者焦虑和恐惧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家属的陪伴和关心可以让患者感到安心和温暖，减轻因疾病和治疗带来的焦虑和恐惧。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家属对患者心理支持的意义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做好个人防护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家属在接触患者前后应注意个人卫生，做好手卫生和呼吸道防护措施，避免交叉感染。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遵守医院规定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家属应严格遵守医院的探视和陪护规定，配合医护人员的安排，确保病房的秩序和患者的安全。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协助健康宣教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家属可以协助护士向患者进行健康宣教，提高患者对疾病的认识和自我防护能力。同时，家属自身也应掌握相关传染病知识，做好家庭防护工作。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42" r="12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家属在传染病防控中的责任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护士与患者家属的沟通与协作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组织定期的家属会议，提供疾病治疗、护理和康复等方面的信息，回答家属的疑问和担忧。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定期家属会议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家属联络本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24小时联系电话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设立家属联络本，方便护士和家属记录重要信息、交流患者情况和护理需求。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提供护士站的24小时联系电话，确保家属在需要时能够及时与护士取得联系。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邀请家属参加护理计划讨论会，共同制定适合患者的个性化护理方案。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护理计划讨论会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向家属提供基本的护理技能培训，如测量体温、协助患者翻身等，使其能够更好地参与患者的护理工作。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家属技能培训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关注家属的心理状态，提供必要的心理支持和辅导，帮助其应对患者患病带来的心理压力。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家属参与护理计划的制定与实施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向家属传授相关的疾病知识，使其了解疾病的病因、症状、治疗方法和预防措施。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疾病知识普及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指导家属正确管理患者的用药，包括药物的名称、剂量、用法和注意事项等。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向家属提供康复指导，包括饮食调整、运动锻炼和日常生活注意事项等，促进患者的康复进程。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家属在患者教育中的角色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家属在传染病科护士工作中的支持与协助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家属可以倾听护士的工作困扰，理解她们的工作压力，为护士提供情感上的支持。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家属可以适时地给予护士鼓励与肯定，增强她们的自信心和工作动力。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鼓励与肯定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在面对患者的痛苦和死亡时，家属可以为护士提供心理安慰，帮助她们缓解心理压力。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提供心理安慰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提供情感支持，减轻护士工作压力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提供患者信息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家属可以向护士提供患者的病情变化、心理需求等信息，帮助护士更好地了解患者情况。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协助生活护理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家属可以帮助患者进行日常生活护理，如洗漱、进食、更换衣物等，减轻护士的工作负担。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协助医疗操作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在护士的指导下，家属可以协助完成一些简单的医疗操作，如测量体温、血压等。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协助护士完成日常护理工作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https://d.book118.com/116132150002010034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2024-09-02T22:25:21.243</cp:lastPrinted>
  <dcterms:created xsi:type="dcterms:W3CDTF">2024-09-02T14:25:21Z</dcterms:created>
  <dcterms:modified xsi:type="dcterms:W3CDTF">2024-09-02T14:25:23Z</dcterms:modified>
</cp:coreProperties>
</file>