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0FC5F6E-E984-40FD-9ED2-E1C67FFDBB0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B967C-9B88-45C7-9287-EFBD55A61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DBA5B-E24E-4884-B6C5-BA66F6A6A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89F7A-BC1C-445A-B24C-F3FC3363B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9DBB1-B554-44BC-8DD2-8468B02CA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C01E26-BE64-448C-9F1E-7BE853691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3ADD96-BEB1-4923-872C-09C79443F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F0FF46-20C1-4B64-B49D-70C00EEB0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4C360-863A-4B22-B44A-43B8C557B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83BAE-88FD-42FE-9151-E60E87E1A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BA174-5D84-40E6-8C89-029B93CF4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572F8-DCE9-4BA8-B3D1-90490F6EF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2715DA0-585D-4F16-8591-C9AF190082C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A5A0D0C-A343-448D-B157-C4D2D2660BE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32155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礼仪培训的重要性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礼仪培训内容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礼仪培训的方法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礼仪培训的效果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礼仪培训的案例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礼仪培训的定义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礼仪培训是指通过系统的培训课程，帮助个人提升在社交、商务场合中的表现和处事方式。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提高个人形象和自信心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提升职场竞争力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建立良好的人际关系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9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礼仪培训的目标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养成自信、大方、得体的行为举止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培养社交技巧和表达能力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提升职业素养和商务礼仪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为什么需要礼仪培训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?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礼仪培训不仅可以提升个人形象，还有助于建立良好的人际关系，提高职场竞争力。通过礼仪培训，个人可以更好地适应社交和商务场合，展现出更加自信大方的形象。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改善人际关系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建立信任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增进友谊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增加职业机会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提升竞争力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获得更多机会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提高社交能力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增加社交圈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提升表达能力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提升形象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增加自信心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展现专业形象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提高外在形象，展现专业态度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改善个人形象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脱颖而出，赢得更多机会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提升职场竞争力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建立信任，增进合作关系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促进人际关系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3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综上所述，礼仪培训对个人发展和职业成功都具有重要意义。通过不断学习和提升礼仪修养，我们可以更好地融入社会，展现出更好的自己。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仪表仪容的重要性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仪表仪容在人们的第一印象中扮演着重要角色。衣着得体、容貌端庄是决定印象的关键因素。通过注意细节打造个人形象，体现仪表仪容与自我形象之间的紧密关系。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礼仪知识与礼仪用语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了解不同场合的礼仪规范是表现得体行为的关键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场合礼仪规范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学习正确的交际礼仪用语有利于有效沟通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交际礼仪用语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在不同场合展示得体的行为是礼仪的体现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展示得体行为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职场礼仪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待人接物方法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职场人际关系管理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礼仪重要性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礼仪影响职业发展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体现专业素养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树立良好形象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商务礼仪与职场礼仪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商务会谈礼仪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注意谈话方式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尊重对方意见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遵循商务礼仪规范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礼仪培训的实践与反馈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通过角色扮演等形式进行礼仪实践，积极接受他人评价与建议，不断改进自身礼仪。实践是检验礼仪培训成效的重要途径，帮助提升礼仪修养和职业素养。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6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培训模式与效果评估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包括讲座、案例分析、角色扮演等形式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培训形式多样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通过考核表、反馈调查等方式评估培训效果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效果评估方法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根据评估结果改进培训内容，持续学习提升礼仪水平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改进与持续学习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培训成效与个人发展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良好的礼仪培训有助于提升职场竞争力，塑造良好职业形象。通过不断学习和实践礼仪，不仅提高了自身的社交能力，还为个人职业发展奠定基础。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礼仪培训的方法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教师讲解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具备丰富的礼仪知识和经验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专业导师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教授实用的礼仪技巧和技能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技巧传授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亲身示范正确的礼仪行为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现场讲解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9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视频教学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通过视频资源直观学习礼仪知识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视觉学习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展示正确的礼仪行为和礼节规范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标准范例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以视听方式深入理解礼仪培训内容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生动形象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社交宴会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体验社交礼仪，练就得体的社交技巧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文化交流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了解不同文化礼仪，拓展国际视野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公共演讲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练习演讲礼仪，提升演讲技巧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情境模拟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商务会谈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模拟商务场景，锻炼专业礼仪应对能力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小组讨论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分组讨论可以促进学员之间的交流与合作，分享礼仪体会，培养学员的团队意识和沟通能力。互相借鉴经验，共同进步。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1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https://d.book118.com/116132155012010104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礼仪培训的重要性</vt:lpstr>
      <vt:lpstr>目录</vt:lpstr>
      <vt:lpstr>第1章 简介</vt:lpstr>
      <vt:lpstr> </vt:lpstr>
      <vt:lpstr>礼仪培训的重要性</vt:lpstr>
      <vt:lpstr>礼仪培训的目标</vt:lpstr>
      <vt:lpstr>为什么需要礼仪培训?</vt:lpstr>
      <vt:lpstr>礼仪培训的好处</vt:lpstr>
      <vt:lpstr>礼仪培训的影响</vt:lpstr>
      <vt:lpstr>结语</vt:lpstr>
      <vt:lpstr>第2章 礼仪培训内容</vt:lpstr>
      <vt:lpstr> </vt:lpstr>
      <vt:lpstr>礼仪知识与礼仪用语</vt:lpstr>
      <vt:lpstr>商务礼仪与职场礼仪</vt:lpstr>
      <vt:lpstr> </vt:lpstr>
      <vt:lpstr>培训模式与效果评估</vt:lpstr>
      <vt:lpstr>培训成效与个人发展</vt:lpstr>
      <vt:lpstr>第3章 礼仪培训的方法</vt:lpstr>
      <vt:lpstr>教师讲解</vt:lpstr>
      <vt:lpstr>视频教学</vt:lpstr>
      <vt:lpstr>情境模拟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2024-09-29T14:18:32.392</cp:lastPrinted>
  <dcterms:created xsi:type="dcterms:W3CDTF">2024-09-29T06:18:32Z</dcterms:created>
  <dcterms:modified xsi:type="dcterms:W3CDTF">2024-09-29T06:18:34Z</dcterms:modified>
</cp:coreProperties>
</file>