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6FC0F-078B-4C8C-839E-E26E86C5E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AF45B-3008-4A21-A884-92B3AE9F6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F7305-1A56-42E1-8EC3-1E94F1AD2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A53B7-A793-4CE7-BE1C-0B37046E5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10E139-F773-4351-8E3A-66650C41B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16B128-D39E-416C-9CE1-B6B86918D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83571B-D35D-4A5A-96FA-93BE57E8A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10995-B837-4F21-9FC0-8552FF50E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247F4B-EB27-4942-87DC-6D4051D85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EA8E7-0C94-4EBA-ADA2-C77D29139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B0B20-6D23-483E-BA2F-8C3714325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13301201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妇科腹部手术护理查房PPT课件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腹部手术概述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妇科腹部手术特点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术前准备与术后护理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护理查房流程与注意事项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腹部手术概述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37" r="324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腹部手术定义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腹部手术是常见的外科手术类型，广泛应用于治疗各种腹部疾病，如胆囊炎、阑尾炎、胃肠穿孔等。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腹部手术是指通过切开腹壁进入腹腔，对腹部脏器进行手术处理的手术方式。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通过切开腹壁，直接观察腹腔内情况，进行手术操作。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开腹手术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腹腔镜手术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机器人手术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33" r="16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通过在腹壁上打孔，插入腹腔镜和手术器械，在电视屏幕上观察腹腔内情况，进行手术操作。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借助机器人技术进行腹部手术，具有更高的精准度和微创性。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腹部手术类型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腹部手术过程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对患者进行全面评估，确定手术方案，进行必要的术前检查和准备。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对患者进行麻醉处理，确保患者在手术过程中无痛感和不适感。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切开腹壁，暴露腹腔，根据病情进行相应的手术操作。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对手术部位进行缝合和包扎，监测患者生命体征和恢复情况，预防并发症的发生。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麻醉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手术操作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术后处理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妇科腹部手术特点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92" r="4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妇科腹部手术定义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妇科腹部手术是指通过腹部切口进行的妇科手术，主要用于治疗子宫、卵巢、输卵管等器官的疾病。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这类手术通常需要在全身麻醉或硬膜外麻醉下进行，手术时间较长，术后恢复期也相对较长。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常见的妇科腹部手术类型包括全子宫切除术、次全子宫切除术、卵巢囊肿剔除术、输卵管整形术等。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根据手术类型和病情不同，手术的范围和难度也不同，对患者的身体和心理负担也有所差异。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妇科腹部手术类型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妇科腹部手术通常需要在手术前进行全面的评估和准备工作，包括患者身体状况的评估、手术风险的评估、手术方案的制定等。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手术过程中，医生会在腹部切开适当的切口，暴露出需要手术的器官，然后进行相应的手术治疗。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759" b="975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6821" r="682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手术后，需要进行严格的护理和康复工作，确保患者的身体和心理状态良好，尽快恢复健康。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192" b="1119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妇科腹部手术过程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术前准备与术后护理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https://d.book118.com/116133012014010031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2024-08-29T11:03:06.973</cp:lastPrinted>
  <dcterms:created xsi:type="dcterms:W3CDTF">2024-08-29T03:03:06Z</dcterms:created>
  <dcterms:modified xsi:type="dcterms:W3CDTF">2024-08-29T03:03:09Z</dcterms:modified>
</cp:coreProperties>
</file>