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E5D41C-73E1-4C34-8FF5-7ADE512278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A83D69-2896-4525-ABA2-4A7CD8D6AE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163218-7A7B-48DA-9956-12A5BE9B8E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C0D763-2D74-40FC-B163-AB6B11892D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AFBA01-CB82-4DDE-9F79-4DCF0EC5E2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22D816-F2A6-4035-A5AA-C1AF68FB9A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81D7BE-33BA-4D1E-9F70-80C051B040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132BFC-E5F4-4B5A-B796-B942695466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3A4566-A822-4106-B488-8BB5E7B389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5138BE-174F-4AFB-9CD8-E2AE7CEB30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C8EFAC-76BB-46F4-808F-575C25FD80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13301300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我国高职旅游管理专业现代学徒制人才培养模式</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alpha val="100000"/>
                </a:schemeClr>
              </a:solidFill>
              <a:latin typeface="Microsoft Yahei"/>
              <a:ea typeface="Microsoft Yahei"/>
              <a:cs typeface="Microsoft Yahei"/>
            </a:endParaRP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现代学徒制人才培养模式概述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现代学徒制人才培养模式构建</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现代学徒制人才培养模式实施过程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现代学徒制人才培养模式效果评估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现代学徒制人才培养模式挑战与对策</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现代学徒制人才培养模式概述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现代学徒制是将传统学徒培训与现代学校教育相结合的一种企业与学校合作的职业教育制度，是一种新型的职业人才培养模式。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具有鲜明的职业性、实践性和社会性，强调在真实的工作环境中进行学习和实践，注重培养学生的职业技能和职业素养。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现代学徒制在许多发达国家得到了广泛应用和推广，如德国的双元制、英国的现代学徒制等。这些国家通过立法保障、政策支持和企业参与等方式，建立了完善的现代学徒制体系，为经济社会发展提供了有力的技能人才支撑。</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国外发展现状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我国近年来也开始大力推广现代学徒制，出台了一系列政策文件，鼓励企业和学校开展深度合作，探索建立具有中国特色的现代学徒制。目前，一些高职院校和企业在旅游管理专业等领域开展了现代学徒制的试点工作，取得了一定成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国内发展现状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适应旅游行业发展需求</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旅游业是我国国民经济的支柱产业之一，对高素质技能人才的需求量大。高职旅游管理专业应用现代学徒制，可以更好地适应旅游行业发展需求，培养符合行业要求的高素质技能人才。</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500" r="15500"/>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提高学生就业竞争力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通过现代学徒制培养的学生，具有扎实的专业知识和技能，同时具备良好的职业素养和综合能力，能够更快地适应工作岗位的要求，提高学生的就业竞争力。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促进校企合作与产教融合</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职旅游管理专业应用现代学徒制，可以加强学校与企业的合作与交流，促进产教融合。学校可以了解企业的用人需求和标准，企业也可以参与学校的教学过程和人才培养方案的制定，实现人才培养与产业需求的紧密对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高职旅游管理专业应用意义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现代学徒制人才培养模式构建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917" r="1791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明确双方的权利和义务，建立长期稳定的合作关系。</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签订校企合作协议</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由学校和企业代表共同组成，负责协调合作过程中的重大问题。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成立校企合作委员会</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讨论合作进展、解决合作难题，推动校企合作向纵深发展。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定期召开校企合作会议</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校企合作机制建立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9375" r="29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创新教学方式方法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采用案例教学、项目教学等教学方法，提高学生的实践能力和创新能力。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以行业需求为导向</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根据旅游行业对人才的需求，调整课程体系，增加实践性课程的比重。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引入行业标准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将旅游行业的职业标准融入课程内容，使学生更好地适应行业要求。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课程体系改革与创新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加强教师培训</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定期选派教师到企业挂职锻炼，提高教师的实践能力和行业认知。</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引入企业导师制</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聘请企业专家担任学生导师，为学生提供实践指导和职业规划建议。</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建立“双师型”教师队伍</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要求教师既具备扎实的理论知识，又有丰富的实践经验。</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746" r="16746"/>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师资队伍建设与培训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根据专业特点和行业需求，制定科学合理的实践教学计划。</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制定实践教学计划</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与旅游企业合作，建立稳定的实践教学基地，为学生提供良好的实践环境。</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加强实践教学基地建设</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完善实践教学管理制度，加强对实践教学的监督和评价，确保实践教学质量。</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强化实践教学管理</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实践教学环节设计与实施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现代学徒制人才培养模式实施过程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学生选拔与分组安排</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选拔标准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根据学生的学习成绩、综合素质和兴趣爱好等方面进行选拔，确保选拔出具备潜力和意愿参与现代学徒制的学生。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分组安排</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按照企业的需求和学生的特点进行分组，每个小组的学生将在不同的企业或岗位上接受实践培训，以实现个性化培养。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选拔标准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选拔具有丰富实践经验和良好职业素养的企业员工担任师傅，为学生提供实践指导和职业规划建议。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培训指导</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企业师傅将根据学生的实际情况和需求，制定个性化的培训计划，指导学生掌握实践技能和职业素养，培养学生的综合能力和创新精神。</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企业师傅选拔及培训指导</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校内外实践教学资源整合利用</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充分利用校内的实训室、模拟导游室等实践教学资源，为学生提供模拟实践环境和基础技能训练。</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校内实践教学资源</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积极开拓校外的实践教学基地，与旅游企业建立紧密的合作关系，为学生提供真实的实践环境和岗位实践机会。</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校外实践教学资源</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https://d.book118.com/116133013003010054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2024-09-20T22:59:30.572</cp:lastPrinted>
  <dcterms:created xsi:type="dcterms:W3CDTF">2024-09-20T14:59:30Z</dcterms:created>
  <dcterms:modified xsi:type="dcterms:W3CDTF">2024-09-20T14:59:32Z</dcterms:modified>
</cp:coreProperties>
</file>