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AA3E8-6B3D-4EE9-96BA-F2EF369BB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ED4B3-6D2E-4D04-83FF-2CE83EBD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3CC8F-12D2-4D23-8F37-757895AF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62483-8B18-4761-AF91-0DED8172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30A77-7881-452C-9B75-A4D817E6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57889-0D37-4ADF-9250-0033716C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A30F7-97FB-4681-9F11-D8A9D7226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64EF0-D4E8-4CE9-A706-D38D0BC4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C30BE-964C-42A4-9C53-0448D3F7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AE80-A030-49D1-AE4A-9CE0BFD3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9E0AA-AE36-42E8-8337-8C68D32A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4023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双十二推广方案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线上线下全渠道推广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创意宣传与内容营销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合作伙伴与资源整合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通过双十二推广活动，增加品牌在目标受众中的曝光度，提升品牌认知度和美誉度。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借助双十二购物狂欢节的氛围，激发消费者的购物欲望，推动产品销售量的增长。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利用双十二推广活动的契机，扩大品牌在市场上的影响力，抢占更多市场份额。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通过微博、微信、抖音等社交媒体平台，发布双十二推广信息和优惠活动，吸引目标受众的关注和参与。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优化网站内容和结构，提高品牌在搜索引擎中的排名，增加品牌曝光度和网站流量。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与合作伙伴或同行业品牌进行联合推广，共同打造双十二购物狂欢节氛围，提升品牌影响力和销售额。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以80后、90后和00后为主要目标受众，他们注重个性化、时尚化和品质化消费，是双十二购物狂欢节的主要参与群体。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以追求品质生活和消费升级的中高端消费者为目标受众，提供高品质、高附加值的产品和服务。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以习惯在线购物的消费者为目标受众，他们熟悉网络购物流程，享受网络购物的便捷和优惠。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网购爱好者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https://d.book118.com/116134023103010100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2024-09-24T09:25:32.662</cp:lastPrinted>
  <dcterms:created xsi:type="dcterms:W3CDTF">2024-09-24T01:25:32Z</dcterms:created>
  <dcterms:modified xsi:type="dcterms:W3CDTF">2024-09-24T01:25:34Z</dcterms:modified>
</cp:coreProperties>
</file>