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0B2BB8-96D2-42FF-A829-13B6F6638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98A8D-3912-4DB2-B371-2B6D75E67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0B422F-734E-43AC-83BD-6C72DDA2DC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529F38-F45D-407B-A3D3-01ECE8305E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E66DC0-7E46-496A-9E75-CB3FF97452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B8B92F-5D38-4026-B622-E967B00548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64A25F-A4EA-4907-BBD9-5F58B953B0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A581B4-864B-4C70-BA54-F610CB076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FC7E04-822D-44FE-8F06-98C35A7EF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2A025-C915-45F8-844A-4B13CD83D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FC5CD-675A-4DB2-9979-74D266F7F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3515103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互联网金融发展对我国商业银行的影响及启示以P2P、B2B和余额宝为例</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互联网金融概述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P2P网贷对商业银行影响分析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B2B电商平台对商业银行影响分析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余额宝等货币基金对商业银行影响分析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互联网金融发展下商业银行应对策略与建议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互联网金融概述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互联网金融定义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互联网金融是指利用互联网技术和移动通信技术等一系列现代信息科技技术实现资金融通的一种新兴金融模式。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互联网金融特点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高效率、低成本、便捷性、普惠性。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第一阶段</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2005年以前，传统金融行业互联网化阶段。</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第二阶段</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2005-2012年，第三方支付蓬勃发展，互联网与金融的结合开始从技术领域深入到金融业务领域。</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第三阶段</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2012年以来，P2P网络借贷平台快速发展，众筹融资平台开始起步，第一家网络保险公司获批，一些银行、电商以互联网为依托对业务模式进行重组改造，加速建设线上创新型平台。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互联网金融主要模式</a:t>
              </a:r>
            </a:p>
          </p:txBody>
        </p:sp>
      </p:grpSp>
      <p:sp>
        <p:nvSpPr>
          <p:cNvPr id="33" name="TextBox 33"/>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B2B模式</a:t>
            </a:r>
          </a:p>
        </p:txBody>
      </p:sp>
      <p:sp>
        <p:nvSpPr>
          <p:cNvPr id="34" name="TextBox 34"/>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企业对企业（Business-to-Business）的电子商务模式，通过互联网平台实现企业之间的交易和合作。</a:t>
            </a:r>
          </a:p>
        </p:txBody>
      </p:sp>
      <p:sp>
        <p:nvSpPr>
          <p:cNvPr id="35" name="TextBox 35"/>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P2P模式</a:t>
            </a:r>
          </a:p>
        </p:txBody>
      </p:sp>
      <p:sp>
        <p:nvSpPr>
          <p:cNvPr id="36" name="TextBox 36"/>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个人对个人（Peer-to-Peer）的借贷模式，借款人通过P2P平台发布借款信息，投资人通过竞标向借款人提供资金并获得收益。</a:t>
            </a:r>
          </a:p>
        </p:txBody>
      </p:sp>
      <p:sp>
        <p:nvSpPr>
          <p:cNvPr id="37" name="TextBox 37"/>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余额宝模式</a:t>
            </a:r>
          </a:p>
        </p:txBody>
      </p:sp>
      <p:sp>
        <p:nvSpPr>
          <p:cNvPr id="38" name="TextBox 38"/>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由阿里巴巴集团推出的货币基金产品，用户可以将闲置资金转入余额宝，享受高于银行活期存款的收益。同时，余额宝内的资金还能随时用于网上购物、支付宝转账等支付功能。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P2P网贷对商业银行影响分析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市场规模不断扩大</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P2P网贷市场在过去几年中经历了快速增长，市场规模不断扩大。预计未来几年，随着监管政策的逐步落地和行业整合的加速，市场规模将继续保持稳步增长。</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针对P2P网贷行业的监管政策逐步收紧，行业准入门槛提高，不合规平台逐步被淘汰。同时，监管部门加强了对平台的日常监管和风险防范，行业整体风险水平有所下降。</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随着大数据、人工智能等技术的不断发展，P2P网贷平台在风险控制、客户画像、智能投顾等方面取得了显著进展，进一步提高了行业的服务质量和效率。</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行业监管趋严</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技术创新推动行业发展</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P2P网贷市场现状及发展趋势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P2P网贷平台提供的较高收益吸引了部分投资者将资金从银行体系转移到P2P平台，导致商业银行存款分流。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存款分流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为了应对存款分流和保持市场份额，商业银行可能需要提高存款利率以吸引资金，从而导致负债成本上升。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负债成本上升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P2P网贷对商业银行负债业务影响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贷款业务竞争加剧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P2P网贷平台为借款人提供了更加便捷、灵活的融资方式，与商业银行在贷款业务上形成竞争关系。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资产质量压力增大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随着P2P网贷行业的快速发展，部分不合规平台的风险逐渐暴露，可能通过担保链、资金链等方式传导至商业银行，对其资产质量造成压力。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P2P网贷对商业银行资产业务影响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P2P网贷平台提供的支付、结算等中间业务服务，与商业银行的中间业务形成竞争关系，可能导致商业银行中间业务收入减少。</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客户服务体验提升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P2P网贷平台利用互联网技术和大数据分析，为客户提供更加个性化、便捷的服务体验，对商业银行的客户服务水平提出了更高的要求。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中间业务收入减少</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P2P网贷对商业银行中间业务影响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B2B电商平台对商业银行影响分析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B2B电商平台市场现状及发展趋势</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B2B电商平台市场规模不断扩大，交易额逐年增长。</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供应链金融、跨境电商等成为B2B电商发展新方向。</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人工智能、大数据等技术在B2B电商领域应用日益广泛。</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https://d.book118.com/116135151033010044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2024-09-12T11:07:34.406</cp:lastPrinted>
  <dcterms:created xsi:type="dcterms:W3CDTF">2024-09-12T03:07:34Z</dcterms:created>
  <dcterms:modified xsi:type="dcterms:W3CDTF">2024-09-12T03:07:36Z</dcterms:modified>
</cp:coreProperties>
</file>