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4DA02-91A1-45FC-A635-4CBBA75D5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B8CEC-34E4-4D5F-A11D-1A1A47946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6FE19-09BC-49FB-9520-E40B75CF1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68B48-5BFD-4B20-948E-FC580EFF1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F2AD6-A792-4F97-8F0F-6DA8DA729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67DEA2-127B-4763-A2CB-13B0BDE21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3F3017-4AF0-4B75-9641-65C5CA60C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ECCCD-2E1B-4A84-9B72-7FE7488A5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DEA73-D486-46C4-B5A5-BB9402C41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4761C-028D-43FC-B57E-6103AC002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E605B-0A61-4A4D-AECF-49E5C7767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41023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行政公文写作》综合练习\n## 1.行政公文写作概述及基本原则\n### 1.1行政公文的定义与分类\n### 1.2行政公文写作的基本原则\n### 1.3行政公文写作的重要性及作用\n## 2.行政公文写作的格式与结构\n### 2.1行政公文的格式要求\n### 2.2行政公文的结构组成\n### 2.3行政公文的层次划分与段落安排\n## 3.行政公文写作的语言与表达\n### 3.1行政公文的语言特点\n### 3.2行政公文的表达方式\n### 3.3行政公文的修辞技巧\n## 4.行政公文写作的实例分析\n### 4.1通知、通报、请示、报告的写作实例\n### 4.2批复、函、决定的写作实例\n### 4.3意见、纪要、公告、通告的写作实例\n## 5.行政公文写作的常见错误及改正方法\n### 5.1行政公文写作中的语法错误\n### 5.2行政公文写作中的逻辑错误\n### 5.3行政公文写作中的格式错误及改正方法\n## 6.行政公文写作的实战训练与提高策略\n### 6.1行政公文写作的实战训练方法\n### 6.2行政公文写作的规律与技巧\n### 6.3行政公文写作的提高策略与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600"/>
              <a:t>《行政公文写作》综合练习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行政公文写作概述及基本原则</a:t>
            </a:r>
            <a:endParaRPr/>
          </a:p>
        </p:txBody>
      </p:sp>
      <p:sp>
        <p:nvSpPr>
          <p:cNvPr id="14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行政公文的定义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是国家机关在行政管理过程中形成的文书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具有法定效力和规范格式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用于传达政策、发布命令、请示报告、联系工作等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行政公文的分类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按照行文方向分为上行文、下行文和平行文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按照内容分为通知、通报、请示、报告等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按照紧急程度分为特提、特急、加急、平急等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行政公文的定义与分类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43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法定原则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遵守国家法律法规，不得违反国家政策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符合公文处理办法和格式要求</a:t>
                </a:r>
                <a:endParaRPr/>
              </a:p>
            </p:txBody>
          </p:sp>
          <p:pic>
            <p:nvPicPr>
              <p:cNvPr id="247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准确原则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内容真实，数据准确，不得弄虚作假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用词严谨，避免模糊不清</a:t>
                </a:r>
                <a:endParaRPr/>
              </a:p>
            </p:txBody>
          </p:sp>
          <p:pic>
            <p:nvPicPr>
              <p:cNvPr id="252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简洁原则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文字简练，篇幅适中，避免冗长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结构紧凑，层次分明，段落衔接自然</a:t>
                </a:r>
                <a:endParaRPr/>
              </a:p>
            </p:txBody>
          </p:sp>
          <p:pic>
            <p:nvPicPr>
              <p:cNvPr id="257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效能原则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注重时效性，提高工作效率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针对性强，符合实际工作需要</a:t>
                </a:r>
                <a:endParaRPr/>
              </a:p>
            </p:txBody>
          </p:sp>
          <p:pic>
            <p:nvPicPr>
              <p:cNvPr id="262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行政公文写作的基本原则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行政公文写作的重要性及作用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体现国家机关的权威性和严肃性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保障政令畅通，提高行政管理效率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促进国家机关之间的协调与合作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传达政策，指导工作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汇报情况，提出建议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联系工作，交流信息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行政公文写作的格式与结构</a:t>
            </a:r>
            <a:endParaRPr/>
          </a:p>
        </p:txBody>
      </p:sp>
      <p:sp>
        <p:nvSpPr>
          <p:cNvPr id="27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8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8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标题、发文字号、秘密等级、紧急程度等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格式统一，位置固定</a:t>
                </a:r>
                <a:endParaRPr/>
              </a:p>
            </p:txBody>
          </p:sp>
          <p:sp>
            <p:nvSpPr>
              <p:cNvPr id="28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文头</a:t>
                </a:r>
                <a:endParaRPr/>
              </a:p>
            </p:txBody>
          </p:sp>
        </p:grpSp>
        <p:grpSp>
          <p:nvGrpSpPr>
            <p:cNvPr id="28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9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</a:t>
                </a:r>
                <a:endParaRPr/>
              </a:p>
            </p:txBody>
          </p:sp>
          <p:sp>
            <p:nvSpPr>
              <p:cNvPr id="29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主送机关、正文内容、附件说明等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层次分明，段落衔接自然</a:t>
                </a:r>
                <a:endParaRPr/>
              </a:p>
            </p:txBody>
          </p:sp>
        </p:grpSp>
        <p:grpSp>
          <p:nvGrpSpPr>
            <p:cNvPr id="29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9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文尾</a:t>
                </a:r>
                <a:endParaRPr/>
              </a:p>
            </p:txBody>
          </p:sp>
          <p:sp>
            <p:nvSpPr>
              <p:cNvPr id="29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成文日期、印章、附注等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格式规范，内容简洁</a:t>
                </a:r>
                <a:endParaRPr/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行政公文的格式要求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行政公文的结构组成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02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准确概括公文主题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格式规范，位置统一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主送机关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确定公文接收对象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格式正确，位置固定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正文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公文主体部分，包括开头、主体、结尾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结构合理，层次分明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附件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公文涉及的图表、数据等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格式规范，位置统一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层次划分</a:t>
                </a:r>
                <a:endParaRPr/>
              </a:p>
            </p:txBody>
          </p:sp>
          <p:sp>
            <p:nvSpPr>
              <p:cNvPr id="3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按照公文内容分为一级标题、二级标题等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层次清晰，便于阅读</a:t>
                </a:r>
                <a:endParaRPr/>
              </a:p>
            </p:txBody>
          </p:sp>
          <p:sp>
            <p:nvSpPr>
              <p:cNvPr id="3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段落安排</a:t>
                </a:r>
                <a:endParaRPr/>
              </a:p>
            </p:txBody>
          </p:sp>
          <p:sp>
            <p:nvSpPr>
              <p:cNvPr id="3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每个段落只涉及一个主题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段落之间逻辑关系明确，衔接自然</a:t>
                </a:r>
                <a:endParaRPr/>
              </a:p>
            </p:txBody>
          </p:sp>
          <p:sp>
            <p:nvSpPr>
              <p:cNvPr id="3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行政公文的层次划分与段落安排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行政公文写作的语言与表达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用词严谨，避免模糊不清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数据准确，不得弄虚作假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文字简练，篇幅适中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去除冗余，突出重点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简洁性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语言正式，避免口语化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语气庄重，体现权威性和严肃性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严肃性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行政公文的语言特点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说明</a:t>
                </a:r>
                <a:endParaRPr/>
              </a:p>
            </p:txBody>
          </p:sp>
          <p:sp>
            <p:nvSpPr>
              <p:cNvPr id="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对公文涉及的概念、事实等进行解释说明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表达清晰，易于理解</a:t>
                </a:r>
                <a:endParaRPr/>
              </a:p>
            </p:txBody>
          </p:sp>
        </p:grpSp>
        <p:grpSp>
          <p:nvGrpSpPr>
            <p:cNvPr id="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叙述</a:t>
                </a:r>
                <a:endParaRPr/>
              </a:p>
            </p:txBody>
          </p:sp>
          <p:sp>
            <p:nvSpPr>
              <p:cNvPr id="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对公文涉及的事件、过程等进行客观叙述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层次分明，逻辑关系明确</a:t>
                </a:r>
                <a:endParaRPr/>
              </a:p>
            </p:txBody>
          </p:sp>
        </p:grpSp>
        <p:grpSp>
          <p:nvGrpSpPr>
            <p:cNvPr id="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议论</a:t>
                </a:r>
                <a:endParaRPr/>
              </a:p>
            </p:txBody>
          </p:sp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对公文涉及的问题、观点等进行分析和评价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观点明确，论据充分</a:t>
                </a:r>
                <a:endParaRPr/>
              </a:p>
            </p:txBody>
          </p:sp>
        </p:grpSp>
      </p:grpSp>
      <p:pic>
        <p:nvPicPr>
          <p:cNvPr id="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行政公文的表达方式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https://d.book118.com/116141023133010051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《行政公文写作》综合练习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2024-09-17T09:39:54.207</cp:lastPrinted>
  <dcterms:created xsi:type="dcterms:W3CDTF">2024-09-17T01:39:54Z</dcterms:created>
  <dcterms:modified xsi:type="dcterms:W3CDTF">2024-09-17T01:39:56Z</dcterms:modified>
</cp:coreProperties>
</file>