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41D60-6F62-41FB-9259-53F5EDB6F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E9DEB-9240-4031-ACE7-E88D60E3B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2701B-486F-4F62-8327-79FC23635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93ACE-3525-41FD-A00F-FD2A4E21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0B07A-4244-4A6F-BC5B-B408A4C92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3E946-140E-418D-A136-1C6931920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8F5AF-ED60-4F8A-BFA3-05C731E5E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8E880-A419-43E8-93DA-7A90C620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CA00C-07C8-4F29-B13A-ED296D149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28A66-9102-40A5-B144-0F4F8D318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83C78-1109-4413-9CE9-9571D5818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4213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骨科查房内容及流程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骨科查房是医生对住院患者进行系统检查、询问、诊断和治疗的医疗过程。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通过查房，医生可以全面了解患者的病情，评估治疗效果，调整治疗方案，促进患者康复。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通过查房，医生可以及时发现并解决患者存在的问题，提高医疗质量。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促进医生成长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查房是医生临床实践的重要环节，有助于提高医生的临床思维和诊疗能力。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查房有助于确保患者的知情权和诊疗权，提高患者满意度。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骨科查房起源于古代中医的诊病方式，随着医学的发展，逐渐形成了现代的骨科查房制度。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随着医疗技术的进步和信息化技术的应用，骨科查房将更加规范、高效和个性化。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患者基本信息核查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患者入院时间、手术时间、诊断及手术名称等医疗信息核实。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患者姓名、年龄、性别、籍贯等基本信息确认。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伤病情评估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患者伤病情状况评估，包括疼痛程度、肿胀情况、关节活动度等。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伤病情发展趋势及预后评估，为后续治疗提供依据。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根据患者伤病情评估结果，制定个性化的治疗方案。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手术计划及手术风险评估，确保手术安全顺利进行。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治疗方案与手术计划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康复计划与护理指导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制定术后康复计划，包括功能锻炼、物理治疗等。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提供护理指导，包括日常护理、饮食指导等。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向患者及家属介绍伤病情及治疗方案，提高患者认知度。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提供心理支持，缓解患者焦虑、恐惧等不良情绪，促进康复。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骨科查房流程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https://d.book118.com/116142133135010034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2024-09-03T21:57:46.789</cp:lastPrinted>
  <dcterms:created xsi:type="dcterms:W3CDTF">2024-09-03T13:57:46Z</dcterms:created>
  <dcterms:modified xsi:type="dcterms:W3CDTF">2024-09-03T13:57:48Z</dcterms:modified>
</cp:coreProperties>
</file>