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4F9F5-9407-4DA3-90B1-93635A09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1E513-938C-498F-8897-6B515D1A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0E402-529F-40D2-81A1-9DCFC7DEC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9F021-D2FE-49CB-B6E8-F31B4801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DF5AF-45FB-4F25-97D2-5AC7F1AA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91258-BC23-4D4F-A447-BED2FB38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06D28-3D44-4623-82BF-AFA222B1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043DC-5ADC-430C-8035-C01BAEF5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7C165-9B88-4922-B26E-41B498FF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280C-A109-47D5-8055-8C9C6E76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02DB0-2AB8-47AC-B070-A7044EEF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2231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新生儿保暖箱的使用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新生儿保暖箱的清洁与保养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新生儿保暖箱的安全使用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新生儿保暖箱的发展趋势与未来展望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新生儿保暖箱是一种模拟母体环境的设备，为出生后不久的婴儿提供适宜的温度和湿度，以维持其正常体温和生命体征。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新生儿保暖箱为早产儿、低出生体重儿、体温调节能力较差的婴儿提供了一个稳定、适宜的生长环境，有助于降低感染风险、促进生长发育。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38" b="98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新生儿保暖箱通过控制加热和加湿系统，模拟母体子宫内的温度和湿度，为婴儿提供适宜的环境。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新生儿保暖箱通常由箱体、加热系统、控制系统、湿度调节系统等部分组成，其中箱体采用特殊的保温材料制成，以确保温度的稳定。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工作原理与构造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新生儿保暖箱适用于早产儿、低出生体重儿、体温调节能力较差的婴儿，以及需要接受特殊护理的婴儿。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新生儿保暖箱通常用于医院新生儿科、NICU（新生儿重症监护室）等医疗机构，为需要特殊护理的婴儿提供保障。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新生儿保暖箱的使用方法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在开启新生儿保暖箱前，应确保电源连接稳定，然后打开箱门，将新生儿放入保暖箱内，关闭箱门并开启电源。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当需要将新生儿从保暖箱中取出时，应先关闭电源，打开箱门，轻轻抱出新生儿，然后关闭箱门。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94" r="14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开启与关闭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根据新生儿的体重和出生情况，将保暖箱的温度设定在适宜的范围内。一般来说，适宜的温度范围在32-35摄氏度之间。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在新生儿保暖箱的使用过程中，应定期检查箱内温度，确保温度保持稳定，并及时调整温度设定以满足新生儿的需要。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温度调节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新生儿对湿度的需求也较为敏感，适宜的湿度范围一般在55%-65%之间。根据实际情况，可以通过加湿器或除湿机来调节湿度。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定期检查保暖箱内的湿度，确保湿度保持稳定，并及时调整湿度设定以满足新生儿的需要。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湿度监测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新生儿放入保暖箱前应进行彻底清洁和消毒，以确保新生儿的健康。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20369" b="20369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在使用过程中，应定期检查保暖箱的各项功能是否正常，如有问题应及时维修或更换。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新生儿保暖箱应放置在通风良好、避免阳光直射的地方，并保持周围环境的清洁卫生。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新生儿保暖箱的清洁与保养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https://d.book118.com/116142231011010051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2024-09-16T16:50:52.624</cp:lastPrinted>
  <dcterms:created xsi:type="dcterms:W3CDTF">2024-09-16T08:50:52Z</dcterms:created>
  <dcterms:modified xsi:type="dcterms:W3CDTF">2024-09-16T08:50:54Z</dcterms:modified>
</cp:coreProperties>
</file>