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6C7CF-A099-48F1-BB9F-FA16642ED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694D0-8B97-40BE-9A55-8137CA1D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F4C61-3568-43B6-A1B5-09FEEB416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7CDCA-F735-43ED-8441-FDFE67F7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33D817-A7D9-4450-A11E-548DB03DA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5D40E-7AB6-44A4-B9A7-60F42BD84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30E78D-C03D-4545-8251-72CBB54BF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983DC-7588-42E5-A21A-181BC7CCF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1F4E4-6E56-4127-A2DF-8C4B0657B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3A53F-E436-42F7-9102-A30BC58BC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402C8-F824-4F38-990B-F71C1A8A6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431111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大数据驱动下的文化创意产业研究与应用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大数据驱动下的文化创意产业研究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大数据驱动下的文化创意产业应用案例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大数据驱动下的文化创意产业挑战与机遇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文化创意产业作为全球经济的重要组成部分，对于促进经济增长、提升国家软实力具有显著作用。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大数据与文化创意产业的融合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大数据技术为文化创意产业提供了强大的数据支撑，有助于精准把握市场需求，提升产业创新能力和竞争力。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数字化时代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随着互联网、物联网等技术的快速发展，大数据已经成为推动社会进步的重要力量，对文化创意产业产生了深远影响。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探究大数据在文化创意产业中的应用现状、挑战与未来发展趋势，为相关企业和政策制定者提供决策参考。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如何有效利用大数据技术推动文化创意产业的创新与发展？大数据在文化创意产业中的具体应用案例和效果如何？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78" b="244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本研究将采用多种数据来源，包括公开的政府统计数据、行业报告、学术论文以及网络爬虫抓取的相关数据等。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运用统计分析、文本挖掘、社交网络分析等多种方法对收集到的数据进行深入分析和挖掘，以揭示大数据在文化创意产业中的实际作用和影响。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数据来源和分析方法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文化创意产业是指依靠个人或团队的创新思维、技能和天赋，通过对文化资源的挖掘、整合和再创造，生产出具有知识产权和高附加值的文化产品或服务的产业。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文化创意产业可分为影视制作、出版发行、演艺娱乐、动漫游戏、工艺美术、广告会展、文化旅游等多个领域。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文化创意产业经历了从自发形成到政府引导、从单一领域到多领域融合、从国内市场到国际市场的拓展等发展阶段。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当前，文化创意产业已成为全球经济发展的重要引擎，呈现出数字化、智能化、跨界融合等发展趋势。同时，各国政府也加大了对文化创意产业的扶持力度，推动其成为经济增长的新动力。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文化创意产业的发展历程和现状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通过大数据分析用户的行为习惯、兴趣爱好和消费习惯等信息，为文化创意产品的设计、生产和销售提供精准的市场定位和用户画像。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大数据可以帮助文化创意企业挖掘和分析海量的文化资源，提供创新灵感和素材，推动文化产品的创新和多样化。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大数据可以分析用户的社交媒体行为、网络搜索记录等信息，实现精准营销和推广，提高文化产品的知名度和市场占有率。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产业链优化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大数据可以分析文化创意产业链上下游企业的数据，优化资源配置和生产流程，提高整个产业链的效率和竞争力。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大数据在文化创意产业中的应用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大数据驱动下的文化创意产业研究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大数据可以为文化创意产业提供客观、全面的市场分析和用户行为数据，帮助企业和决策者做出更明智的决策。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用户洞察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通过分析用户数据，可以深入了解用户需求、喜好和消费习惯，为文化创意产品的设计和开发提供有力支持。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市场预测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大数据可以揭示市场趋势和未来发展动向，为文化创意产业的战略规划和市场拓展提供重要依据。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大数据在文化创意产业中的价值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运用数据挖掘技术，从海量数据中提取有价值的信息和知识，揭示文化创意产业的发展规律和市场特征。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用户画像与标签体系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构建用户画像和标签体系，对用户进行精准分类和描述，为个性化推荐和精准营销提供基础。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预测模型与算法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利用预测模型和算法，对文化创意产品的市场需求、用户满意度等进行预测和分析，为企业决策提供支持。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基于大数据的文化创意产业研究方法和模型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https://d.book118.com/116143111145010045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2024-09-14T12:20:02.721</cp:lastPrinted>
  <dcterms:created xsi:type="dcterms:W3CDTF">2024-09-14T04:20:02Z</dcterms:created>
  <dcterms:modified xsi:type="dcterms:W3CDTF">2024-09-14T04:20:04Z</dcterms:modified>
</cp:coreProperties>
</file>