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8E95F-D3BC-4E05-AF47-057CFFFE6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D9AFA-BF3A-43A3-B2C0-85FBAF349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17412-46F1-4F56-81A0-B543E82A5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AEBD9-324F-4467-B1E1-4E51D560F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2FFCED-3C51-48B5-95F4-FB76BDCDE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53048-D390-4FCC-91AD-91D232B94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A080BA-7AD4-4EAC-85FD-4F6C79153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C0B1C-CCB9-480A-9133-7E6032C4D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039EB-5268-4496-8B37-EABC04FE4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DDA25-A469-4C25-A61D-BFD0CB93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594B4-43DB-410A-89E9-47B0E130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440332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幼儿园保育员知识考核总结报告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保育员考核情况概述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保育员专业知识掌握情况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保育员实践操作能力分析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考核中发现的问题与改进建议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评估幼儿园保育员的知识水平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提高保育员的专业素养和技能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促进幼儿园保育工作的规范化、科学化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356" b="29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76" b="276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当前社会对幼儿教育质量的要求不断提高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保育员在幼儿成长过程中的重要作用日益凸显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幼儿园保育员队伍整体素质有待提高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保育员考核情况概述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69" r="1846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保育员应掌握的儿童发展心理学、教育理论、卫生保健等方面的专业知识。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保育员应具备的照顾幼儿日常生活的技能，如喂饭、穿脱衣物、如厕训练等。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保育员应具备与幼儿、家长有效沟通的能力，包括语言和非语言沟通。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保育员对待幼儿的态度，如关爱、耐心、细心等。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考核内容概述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笔试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观察保育员在模拟或真实场景中的实际操作能力。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实操考核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收集家长对保育员的评价和反馈，了解保育员的工作表现。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通过闭卷或开卷形式，测试保育员的专业知识掌握情况。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通过与保育员的交流，评估其沟通能力和情感态度。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考核形式概述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专业知识扎实，实际操作能力强，沟通能力强，情感态度好。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专业知识较扎实，实际操作能力较强，沟通能力较强，情感态度较好。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专业知识、实际操作能力、沟通能力、情感态度等方面表现一般。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一般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专业知识、实际操作能力、沟通能力、情感态度等方面需要提高。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需提高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考核结果概述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保育员专业知识掌握情况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保育员应了解幼儿心理发展的阶段特点，如感知运动阶段、前操作阶段、操作阶段等，以便更好地指导幼儿。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保育员应掌握如何识别和应对幼儿情绪的方法，如安抚、引导、鼓励等，以促进幼儿情绪的稳定发展。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保育员对幼儿心理发展的了解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掌握幼儿情绪管理技巧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了解幼儿心理发展阶段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熟悉幼儿营养需求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保育员应了解幼儿成长所需的各类营养素，如蛋白质、脂肪、碳水化合物、维生素等，以便为幼儿提供均衡的饮食。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制定科学食谱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保育员应根据幼儿的营养需求和口味偏好，制定科学合理的食谱，确保幼儿获得足够的营养。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保育员对幼儿健康饮食的了解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https://d.book118.com/116144033223010033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2024-09-02T15:18:57.246</cp:lastPrinted>
  <dcterms:created xsi:type="dcterms:W3CDTF">2024-09-02T07:18:57Z</dcterms:created>
  <dcterms:modified xsi:type="dcterms:W3CDTF">2024-09-02T07:18:59Z</dcterms:modified>
</cp:coreProperties>
</file>