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45F13-F302-432E-A9DF-4AA1077F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2D924-6A98-4CCB-9EAD-5CBB7A36D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30616-C0D7-45A3-A515-1F62B3D4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AF47D-85E9-4066-8761-EEC224F5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F2795-213C-4C72-B593-91C05FC9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2B59F-7D97-4152-9757-44776B56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AF54E-2B5D-4DF0-B23A-86942B35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DC6CC-5D6C-4A9B-89F5-3A6974F8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4444A-39EE-405C-AF69-C08F8475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90CE-BAD8-48CB-858C-AAF5E8A3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8E2DC-1C69-4A00-89F7-DA54BDF8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420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国际货运操作流程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国际货运操作前准备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国际货运出口操作流程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国际货运进口操作流程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国际货运费用结算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国际货运风险管理与应对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国际货运操作优化建议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国际货运概述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国际货运是指跨越国境进行的货物运输及相关服务活动，涉及进出口、转运、报关、保险等多个环节。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国际货运具有运输距离长、涉及国家多、手续繁琐、风险较大等特点。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促进国际贸易发展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国际货运是国际贸易的重要组成部分，为各国之间的商品流通提供了必要的保障。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推动全球化进程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随着全球化的深入发展，国际货运在促进全球资源配置、推动产业分工等方面发挥着越来越重要的作用。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服务国家经济发展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国际货运对于国家经济发展具有重要意义，能够为国家提供稳定的物资供应和运输保障。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72" r="258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随着全球经济的复苏和贸易量的增加，国际货运市场规模不断扩大。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国际货运市场参与者众多，包括船公司、航空公司、货代公司、报关行等，竞争日益激烈。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为了满足客户需求，国际货运服务提供商不断提升服务质量，包括提高运输效率、降低运输成本、提供个性化服务等。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服务质量不断提升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随着互联网技术的发展，国际货运行业数字化和智能化趋势明显，如电子报关、智能物流等技术的应用。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数字化和智能化趋势明显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国际货运操作前准备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了解货物的物理和化学性质，如重量、体积、危险性、稳定性等，以确定货物的运输要求和限制。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货物性质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货物数量和价值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500" b="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货物包装和标记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核实货物的数量和价值，以便选择合适的运输方式和保险方案。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检查货物的包装是否符合国际运输标准，并确保货物上有清晰的标记和标签，以便于识别和操作。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了解货物信息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陆运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选择运输方式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827" b="1682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适用于大批量、低价值的货物，运输时间较长但成本相对较低。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适用于小批量、高价值的货物，运输时间短但成本较高。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适用于邻国之间的货物运输，成本和时间因距离和交通状况而异。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结合两种或多种运输方式，以实现更高效、灵活的货物运输。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明确合同的双方当事人，包括托运人和承运人。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规定货物的运输方式、路线、时间、费用等核心要素。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运输条款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明确双方在货物运输过程中的责任和义务，以及免责情形。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责任与免责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约定合同争议的解决方式和适用法律。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签订运输合同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国际货运出口操作流程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根据货物的性质、数量、运输要求等，向船公司或货代公司申请订舱，并确认运费、船期等相关信息。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按照订舱要求，将货物送至指定地点进行装货。装货前需对货物进行清点、检查，确保货物与订舱信息一致。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订舱与装货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58" r="18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根据出口货物的性质和国家规定，向检验检疫机构申请报检，并提供相关单证和资料。经检验合格后，获得出境货物通关单。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向海关申报出口货物的相关信息，包括货物的品名、数量、价值、产地等。同时提交相关单证，如合同、发票、装箱单等。海关审核无误后，办理出口退税手续并放行货物。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报检与报关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提单确认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在装货完毕后，船公司会出具提单草稿供发货人确认。发货人需仔细核对提单上的各项信息，如货物的品名、数量、装运港、卸货港等，确保信息准确无误。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提单签发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经确认无误后，船公司会正式签发提单。发货人凭此提单向银行办理结汇手续，并将提单寄送给收货人用于提货。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69" r="223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提单确认与签发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国际货运进口操作流程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https://d.book118.com/116144204130010040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2024-09-07T00:35:56.186</cp:lastPrinted>
  <dcterms:created xsi:type="dcterms:W3CDTF">2024-09-06T16:35:56Z</dcterms:created>
  <dcterms:modified xsi:type="dcterms:W3CDTF">2024-09-06T16:35:58Z</dcterms:modified>
</cp:coreProperties>
</file>