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53072-4EC4-4C87-B606-B98AAD37C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4D08A-AC85-4162-9683-43A684DE0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3495B-A68E-403F-A130-290E265E6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6D5A5-D561-47C8-AD62-36FD236CD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782FE4-02A8-4BC9-BAF3-85606F6CB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6FAA18-ECE8-4DC7-9019-190FE460C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37ABA8-84FA-4D88-89AD-7CB60AB8B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646E7-DE4D-4BD7-9283-E9BB8598F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285BC-A27F-4481-B362-813C5D94A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1A69A-4E51-4768-A56D-26767F530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CF758-65B8-437D-9EB4-F62544F75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4514201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医护人员的隔离和防护培训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培训背景和目的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隔离防护基础知识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实际操作与演练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相关法律法规与伦理规范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培训意义与展望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培训背景和目的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新冠病毒的传播途径包括飞沫传播、接触传播和空气传播，疫情在全球范围内持续蔓延，给人们的生命安全带来严重威胁。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新冠病毒的传播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医护人员在救治患者过程中，直接接触患者，感染新冠病毒的风险较高。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医护人员的风险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医护人员是救治患者的关键力量，他们需要具备专业的医疗知识和技能，为患者提供及时、有效的治疗。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医护人员的正常工作对于维护社会稳定至关重要，疫情期间，医护人员的安全和健康更是关系到整个社会的安全和稳定。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救治患者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提高医护人员的防护意识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通过培训，使医护人员了解新冠病毒的传播方式和防护措施，提高他们的防护意识。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掌握正确的防护技能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医护人员需要掌握正确的佩戴口罩、穿脱防护服等防护技能，降低感染风险。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确保医护人员的安全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通过培训，确保医护人员在救治患者过程中能够采取必要的防护措施，保障他们的安全和健康。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隔离防护基础知识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隔离的概念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隔离的必要性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隔离的概念和必要性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隔离是控制传染病传播的重要措施之一，通过隔离可以减少病原体在人群中的传播，降低疫情的扩散风险，保护易感人群。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隔离是指将患有传染病的人、动物或疑似患有传染病的人、动物与健康人群、动物分开，避免病原体扩散和传播。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防护服的分类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正确穿戴防护服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使用后的处理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00" r="5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22" r="32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938" b="2493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防护服的正确穿戴与使用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根据用途不同，防护服可分为医用防护服和化学防护服。医用防护服主要用于医疗场所，而化学防护服主要用于化学实验室等高风险场所。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在穿戴防护服时，应遵循一定的步骤，如洗手、穿戴口罩、戴帽子、穿防护服、戴手套等。同时，要确保防护服的密封性和完整性，避免穿戴过程中破损或污染。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使用后的防护服应按照相关规定进行清洗、消毒或焚烧处理，以避免病毒和细菌的传播。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隔离区应设置在远离人群的地方，并具备相应的设施和条件，如独立的病房、隔离观察室等。同时，要确保隔离区的通风和清洁卫生。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隔离区的设置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在隔离区管理方面，应制定严格的管理制度，对进出隔离区的人员进行登记和消毒，对隔离区内的物品进行定期消毒和清洁。同时，要加强隔离区的安全保卫工作，防止病毒和细菌的传播和外泄。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隔离区的管理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隔离区域的管理与设置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实际操作与演练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制定详细的隔离操作流程，包括患者接收、诊断、治疗、转运和解除隔离等环节，确保医护人员能够按照规范进行操作。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隔离操作流程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合理设置隔离区域，包括清洁区、半污染区和污染区，并明确各区域的进出路线和防护要求。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隔离区域设置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在隔离区域和患者周围设置明显的标识和警示，提醒医护人员注意防护措施和注意事项。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隔离标识与警示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隔离操作流程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口罩的正确佩戴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手套的正确穿戴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防护服的正确穿脱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防护用品的清洁与消毒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防护用品的正确使用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选择合适的手套，穿戴时注意检查手套是否破损，更换手套时避免触碰手套外部。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确保口罩完全覆盖口鼻和下巴，紧贴面部，不漏气，定时更换。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使用后的防护用品需及时清洁和消毒，确保其卫生安全。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穿脱防护服时遵循清洁区进入半污染区、半污染区进入污染区的顺序，避免触碰防护服表面。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https://d.book118.com/116145142013010033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2024-09-01T11:58:38.529</cp:lastPrinted>
  <dcterms:created xsi:type="dcterms:W3CDTF">2024-09-01T03:58:38Z</dcterms:created>
  <dcterms:modified xsi:type="dcterms:W3CDTF">2024-09-01T03:58:40Z</dcterms:modified>
</cp:coreProperties>
</file>