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4DE90B-1DF8-4BB0-BF5A-BCC1EE33E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0CA67-0F1A-412E-944C-C2D4DF02B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E74D6E-F1E3-4F04-9E1D-643B4CE22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1D8266-D0C5-4B95-AF44-BEBDD24C7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430F45-FF09-4BFA-BEC9-8C41471B7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0966A1-AF56-45B8-B1CC-C3131915A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C6B00E-312C-4887-9598-AA0C88AA3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62B02E-EB39-4246-95CB-F405FC3A8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47841-7D56-42EC-B916-7167D515D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0DF14-BBDA-48B0-A1F7-F8DFE1841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CDC681-1C59-49A1-9520-A7350C783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51141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运动损伤处理中的心理康复技巧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运动损伤后的心理反应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心理康复技巧在运动损伤处理中的应用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心理康复技巧的具体实施方法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心理康复技巧的效果评估与改进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提高对运动损伤心理康复的认识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运动损伤不仅影响运动员的身体健康，也会对其心理产生负面影响，因此心理康复同样重要。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促进运动员全面康复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通过心理康复技巧，可以帮助运动员更好地应对损伤带来的心理压力，加速身体和心理的全面康复。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54" r="1755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81" r="1881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运动损伤往往会导致运动员自信心下降，产生自我怀疑和焦虑等情绪。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自信心下降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受伤后，运动员可能会面临比赛压力、康复进度压力等多重心理压力。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心理压力增加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运动损伤带来的疼痛和不适，以及日常生活和训练的受限，都可能导致运动员情绪波动，如烦躁、沮丧等。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情绪波动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疼痛和心理压力可能会影响运动员的睡眠质量，进一步影响身体和心理的康复。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睡眠质量下降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运动损伤对心理的影响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运动损伤后的心理反应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运动损伤可能导致运动员产生焦虑情绪，表现为紧张、不安、担忧等。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焦虑情绪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637" b="263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恐惧心理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对再次受伤或无法恢复到以前水平的恐惧，可能导致运动员在康复过程中产生心理障碍。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通过心理咨询、渐进性康复训练等方法，帮助运动员缓解焦虑和恐惧，建立积极的康复心态。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焦虑与恐惧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运动损伤后，运动员可能因长期无法参与训练或比赛而产生抑郁症状，如情绪低落、失去兴趣等。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对于职业运动员来说，运动损伤可能导致其职业生涯受挫，产生强烈的失落感。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失落感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提供心理支持，帮助运动员接受现实并调整心态；鼓励其积极参与康复训练，逐步恢复自信。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抑郁与失落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0590" b="305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自尊心受损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自尊心下降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运动损伤可能导致运动员自尊心受损，表现为自我负面评价、自责等。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社交障碍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自尊心受损的运动员可能在社交中表现出退缩、敏感等行为。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通过心理咨询和团队支持，帮助运动员重建自尊心和自信心；鼓励其积极参与社交活动，逐步恢复正常的社交功能。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心理康复技巧在运动损伤处理中的应用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对运动员的思维方式、信念和态度进行评估，了解其是否存在消极的思维模式或认知偏差。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通过教育和指导，帮助运动员调整对运动损伤和康复过程的认知，建立积极的思维模式。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认知调整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1860" r="3186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运用认知行为疗法等技术，帮助运动员重构对运动能力和自我价值的认知，提高其自信心和自尊心。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认知重构训练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认知重构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鼓励运动员表达自己的情绪，尤其是消极情绪，以减轻心理压力和焦虑。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教导运动员识别自己和他人的情绪，了解情绪在运动损伤处理和康复过程中的作用。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情绪调节训练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通过放松训练、冥想、呼吸练习等方法，帮助运动员调节情绪，保持心态平衡。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情绪调节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https://d.book118.com/116151141120010040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2024-09-06T22:11:18.992</cp:lastPrinted>
  <dcterms:created xsi:type="dcterms:W3CDTF">2024-09-06T14:11:19Z</dcterms:created>
  <dcterms:modified xsi:type="dcterms:W3CDTF">2024-09-06T14:11:21Z</dcterms:modified>
</cp:coreProperties>
</file>