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DC60B-ED05-4771-92F4-CCB0B4CED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0D8D1-7447-4E40-9415-71DC6C2A3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6505B-C11C-4EB6-B5D1-60A266E97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53604-6161-4D25-A0F2-C34EDDCD0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FC53DB-A65D-49D5-A5CA-AB93A9CA6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2B3A76-A183-42FB-9065-7489A6C0D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417A48-3E11-4681-8353-98D22F9A9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835FE-DDC3-4EA4-BFEC-0E8906FB5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13C9D-3158-40DB-80DE-4450333FA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E81B0-31D7-42A3-B09F-3F1D18D15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99094-D5ED-426F-8ED8-B1F338052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1531001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以感恩为题的演讲稿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对父母的感恩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对老师的感恩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对朋友的感恩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对社会的感恩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感恩的实践与行动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529" b="285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感恩是美德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感恩是一种道德情感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它表达了对他人善意和帮助的感激之情，体现了人类社会的互助精神和道德准则。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感恩是尊重的体现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当我们对别人的付出表示感激时，我们也在尊重他们的努力和贡献，这种尊重是维系人际关系的基石。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感恩彰显人性光辉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一个懂得感恩的人，会更容易看到生活中的美好和别人的优点，从而更加珍惜和感激自己所拥有的一切。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通过表达感激之情，我们可以让他人更加了解我们的内心感受和需要，从而加深彼此之间的了解和信任。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增进彼此了解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感恩能够激发人与人之间的情感共鸣，增强彼此之间的情感联系，使人际关系更加紧密和融洽。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加强情感纽带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一个充满感恩氛围的社会，人们更愿意伸出援手帮助他人，形成良好的互助合作关系，共同推动社会的进步和发展。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促进互助合作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感恩促进人际关系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提升幸福感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懂得感恩的人更容易感受到生活中的幸福和快乐，因为他们能够珍惜当下的美好，感激身边的亲人和朋友。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042" r="150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增强心理韧性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感恩有助于培养乐观的心态和积极的生活态度，使我们在面对困难和挫折时能够保持坚韧不拔的精神力量。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研究表明，感恩可以降低压力、缓解焦虑和抑郁等负面情绪，对身心健康具有积极的促进作用。同时，感恩还可以提高睡眠质量、增强免疫力等，为我们的生活带来更多的健康和活力。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对父母的感恩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父母给予我们生命，让我们有机会体验这世界的精彩。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生命的奇迹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辛勤的培育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耐心的教诲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父母含辛茹苦地将我们抚养成人，为我们提供最好的生活条件和教育机会。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父母不仅传授我们知识，更教会我们如何做人，培养我们的品德和习惯。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父母养育之恩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父母的爱是无条件的，无论我们遇到什么困难，他们始终陪伴在我们身边，给予我们支持和鼓励。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无条件的关爱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父母总是默默为我们付出，为我们提供物质和精神上的支持，让我们能够勇往直前。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默默的奉献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父母承担起养育我们的责任，为我们遮风挡雨，让我们在关爱和呵护下茁壮成长。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承担的责任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父母无私付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承担家庭责任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我们应该积极承担家庭责任，为家庭做出贡献，让父母为我们感到骄傲和欣慰。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尊敬和关爱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我们应该尊敬父母，关爱他们的生活和健康，让他们感受到我们的关心和爱意。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成就自己的人生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我们应该努力成就自己的人生，实现自己的梦想和价值，让父母为我们感到自豪和满足。同时，这也是对父母最好的回报和感恩。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000" r="15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83" r="15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708" r="147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尽孝与回报父母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对老师的感恩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智慧的启迪者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老师不仅教授我们知识，更重要的是启迪我们的智慧，培养我们的思考能力和创新精神。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学业的引路人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在学习的道路上，老师是我们的引路人，他们引导我们走向正确的方向，帮助我们克服困难和挑战。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知识的传递者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老师是我们获取知识的窗口，他们无私地将自己的知识和经验传授给我们，让我们在学术和人生的道路上不断前进。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958" b="16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老师传授知识之恩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成长的陪伴者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在成长的道路上，老师是我们的陪伴者，他们与我们共同经历喜怒哀乐，见证我们的成长和进步。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心灵的关怀者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老师关心我们的成长和发展，关注我们的心理健康，给予我们温暖和鼓励。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行为的楷模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老师以身作则，用自己的言行影响和教导我们，让我们学会做人、做事的道理。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老师关爱与教诲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https://d.book118.com/116153100144010053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2024-09-20T11:04:43.998</cp:lastPrinted>
  <dcterms:created xsi:type="dcterms:W3CDTF">2024-09-20T03:04:44Z</dcterms:created>
  <dcterms:modified xsi:type="dcterms:W3CDTF">2024-09-20T03:04:46Z</dcterms:modified>
</cp:coreProperties>
</file>