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AC7D4CA-4B03-4C07-99E0-FBF6B5EB4C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D43CCE-F579-4B8B-943D-4030F228C4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3EDC288-135A-4CDF-B4BF-EB6B6C4C5C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70CB554-3B75-4528-8965-208BCF5151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2E8981A-E8EF-40B6-8AE6-BE666BC53D1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542B6D6-2BF1-45B3-8CC2-917F9E0F0BF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6F65DE9-C064-4E0C-ADB5-4A504324189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3B55435-B818-4B3B-A7F3-EB0C43D259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9A012F8-C10B-452C-8C62-52906A1E8E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38BD2A-6458-4AFE-9A22-497D512C68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31EC15-4EEB-42F2-9942-7B6590E74E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6200034242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01821" y="1505581"/>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AF57">
                    <a:alpha val="100000"/>
                  </a:srgbClr>
                </a:solidFill>
                <a:latin typeface="Microsoft Yahei"/>
                <a:ea typeface="Microsoft Yahei"/>
                <a:cs typeface="Microsoft Yahei"/>
              </a:rPr>
              <a:t>安全人机工程学安全人机工程建模仿真</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安全人机工程学概述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安全人机工程建模方法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安全人机工程仿真技术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安全人机工程评估与优化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案例分析：某企业生产线安全人机工程改进实践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未来发展趋势与挑战</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01</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安全人机工程学概述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安全人机工程学是研究人与机器、环境之间相互作用，以确保人的安全、健康和舒适的科学。</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发展历程</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安全人机工程学起源于20世纪初的工业生产领域，随着计算机技术的发展，逐渐应用于航空、交通、医疗等领域。</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主要研究人、机器和环境之间的相互作用关系，包括人的生理、心理特征，机器的结构、功能特性，以及环境的物理、化学特性等。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研究对象</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包括人机界面设计、作业空间设计、作业环境设计、安全防护设计等方面，旨在提高人的工作效率和安全性。</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研究内容</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研究对象与内容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与计算机科学关系</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安全人机工程学需要运用计算机科学的理论和方法来进行建模仿真和数据分析，以优化设计方案和提高工作效率。</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与人体工程学关系</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安全人机工程学是人体工程学的重要分支，主要研究人在特定环境下的行为和反应，以及如何通过设计改善人的工作条件。</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与心理学关系</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安全人机工程学涉及人的心理特征和心理过程，需要运用心理学的理论和方法来研究人的认知、情感和行为等方面。</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与机械工程学关系</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安全人机工程学需要运用机械工程学的理论和方法来设计机器的结构和功能，以确保机器的安全性和可靠性。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与其他学科关系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02</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安全人机工程建模方法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人体尺寸测量</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通过测量人体各部位尺寸，建立人体模型，为产品设计提供人体尺寸数据。</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人体姿势分析</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研究人体在不同姿势下的舒适度和可达范围，为设计提供指导。</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工作空间分析</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基于人体尺寸和姿势分析，设计工作空间，确保操作人员的安全和舒适。</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基于人体测量学建模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肌肉骨骼系统建模</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研究肌肉骨骼系统的力学特性，建立生物力学模型，预测操作人员的疲劳和损伤。</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神经系统建模</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研究神经系统的传导特性和反应时间，建立神经系统模型，分析操作人员的反应能力和协调性。</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动态仿真分析</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基于生物力学模型，进行动态仿真分析，评估操作人员在特定任务下的表现和安全性。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基于生物力学建模</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88790" y="1727965"/>
            <a:ext cx="2223892" cy="222389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40189"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认知过程分析</a:t>
            </a:r>
          </a:p>
        </p:txBody>
      </p:sp>
      <p:sp>
        <p:nvSpPr>
          <p:cNvPr id="4" name="TextBox 4"/>
          <p:cNvSpPr txBox="1"/>
          <p:nvPr/>
        </p:nvSpPr>
        <p:spPr>
          <a:xfrm>
            <a:off x="839979"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研究人的感知、记忆、思维等认知过程，建立认知心理学模型，分析操作人员的决策和判断能力。</a:t>
            </a:r>
          </a:p>
        </p:txBody>
      </p:sp>
      <p:sp>
        <p:nvSpPr>
          <p:cNvPr id="5" name="Freeform 5"/>
          <p:cNvSpPr/>
          <p:nvPr/>
        </p:nvSpPr>
        <p:spPr>
          <a:xfrm>
            <a:off x="1944903" y="2376958"/>
            <a:ext cx="1111666" cy="1111666"/>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905753" y="1727965"/>
            <a:ext cx="2223892" cy="222389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461866" y="2284078"/>
            <a:ext cx="1111666" cy="1111666"/>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35453"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人机交互界面设计</a:t>
            </a:r>
          </a:p>
        </p:txBody>
      </p:sp>
      <p:sp>
        <p:nvSpPr>
          <p:cNvPr id="9" name="TextBox 9"/>
          <p:cNvSpPr txBox="1"/>
          <p:nvPr/>
        </p:nvSpPr>
        <p:spPr>
          <a:xfrm>
            <a:off x="4435243"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基于认知心理学模型，设计符合人类认知特点的人机交互界面，提高操作效率和安全性。</a:t>
            </a:r>
          </a:p>
        </p:txBody>
      </p:sp>
      <p:sp>
        <p:nvSpPr>
          <p:cNvPr id="10" name="AutoShape 10"/>
          <p:cNvSpPr/>
          <p:nvPr/>
        </p:nvSpPr>
        <p:spPr>
          <a:xfrm>
            <a:off x="8695449" y="1727965"/>
            <a:ext cx="2223892" cy="222389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9368750" y="2352498"/>
            <a:ext cx="902208" cy="926058"/>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546848"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人机系统可靠性评估</a:t>
            </a:r>
          </a:p>
        </p:txBody>
      </p:sp>
      <p:sp>
        <p:nvSpPr>
          <p:cNvPr id="13" name="TextBox 13"/>
          <p:cNvSpPr txBox="1"/>
          <p:nvPr/>
        </p:nvSpPr>
        <p:spPr>
          <a:xfrm>
            <a:off x="8146638"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综合考虑人的认知因素和设备可靠性因素，评估人机系统的整体可靠性。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基于认知心理学建模</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03</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安全人机工程仿真技术</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人机交互</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借助虚拟现实设备，用户可以与虚拟环境中的机器设备进行交互，模拟实际操作过程。</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风险评估</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在虚拟环境中，可以对各种潜在风险进行模拟和评估，为实际生产提供安全指导。</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场景再现</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通过虚拟现实技术，可以真实还原工作场景，为安全人机工程仿真提供高度逼真的环境。</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虚拟现实技术在仿真中应用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智能体建模</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将人和机器设备抽象为智能体，通过智能体之间的交互来模拟实际工作过程。</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协同工作</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多智能体系统可以实现多个智能体之间的协同工作，模拟复杂的人机交互过程。</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自主学习</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智能体具备自主学习能力，可以通过不断学习和优化来提高仿真精度和效率。</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多智能体系统在仿真中应用</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https://d.book118.com/116200034242010044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2024-09-13T14:54:08.921</cp:lastPrinted>
  <dcterms:created xsi:type="dcterms:W3CDTF">2024-09-13T06:54:08Z</dcterms:created>
  <dcterms:modified xsi:type="dcterms:W3CDTF">2024-09-13T06:54:10Z</dcterms:modified>
</cp:coreProperties>
</file>