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FE293-861E-4874-8615-55DB53CD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59B21-24CE-4539-80A4-E12178E5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981E1-CAED-4B70-892A-B3084572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BE58F-DDDB-41B1-8491-E3324C29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03458-EE4A-422D-8E3A-705841D0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3CA20-56CD-4977-8458-2BFDBC2B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D6A79-CE55-45CE-B554-9705F12F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2D00F-32C6-431C-A661-70F98B3E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716A7-FFCA-4550-BE50-D9C7A03F8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561C2-457D-4C38-862E-66ABA697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BBD1B-64C5-43CE-8E4D-5BC8867E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011412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医疗器械仓库库房洁净化与净化控制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医疗器械仓库库房净化控制方法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医疗器械仓库库房洁净化与净化控制的挑战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医疗器械仓库库房洁净化与净化控制的解决方案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医疗器械仓库库房洁净化与净化控制的未来展望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提高医疗器械使用效率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保障医疗器械安全有效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医疗器械是医疗活动中的重要工具，其质量和安全性直接关系到患者的生命安全和健康。通过仓库库房的洁净化与净化控制，可以确保医疗器械在存储和运输过程中不受污染和损坏，从而保障其安全有效性。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洁净的仓库环境可以减少医疗器械在存储过程中的老化、腐蚀等问题，延长其使用寿命。同时，净化控制可以降低医疗器械在使用过程中的故障率，提高其使用效率。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随着医疗技术的不断进步和医疗行业的快速发展，对医疗器械的质量和安全性要求也越来越高。仓库库房的洁净化与净化控制是适应这一发展需求的必要措施。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仓库库房洁净化现状及问题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洁净化与净化控制标准规范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净化控制技术应用及效果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改进措施及建议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分析当前医疗器械仓库库房洁净化的现状，指出存在的问题和不足，如洁净度不达标、环境控制不完善等。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介绍净化控制技术在医疗器械仓库库房中的应用情况，包括空气净化、温度控制、湿度调节等方面的技术应用，并分析其应用效果。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阐述医疗器械仓库库房洁净化与净化控制的相关标准规范，如国家卫生标准、行业标准等，为实施洁净化与净化控制提供依据。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针对当前存在的问题和不足，提出具体的改进措施和建议，如加强洁净度监测、完善环境控制系统、提高员工素质等。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医疗器械仓库库房洁净化概述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洁净化的意义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洁净化的定义和意义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医疗器械是与人体直接接触的物品，其质量和安全性对患者的生命健康至关重要。实施洁净化可以有效防止医疗器械在存储和使用过程中受到污染，确保医疗器械的性能和安全性，进而保障患者的安全。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洁净化是指通过一系列的技术手段和管理措施，将医疗器械仓库库房内的微粒、有害空气、细菌等污染物控制在一定范围内，以保证医疗器械的质量和安全。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空气净化标准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医疗器械仓库库房内的空气洁净度应符合国家相关标准，如《医药工业洁净厂房设计规范》等。具体要求包括空气中的微粒数量、微生物数量、有害气体浓度等。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表面清洁标准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医疗器械仓库库房内的货架、地面、墙壁等表面应保持清洁，无积尘、无污渍。清洁时应使用专用的清洁剂和工具，避免对医疗器械造成二次污染。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人员卫生标准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进入医疗器械仓库库房的人员应遵守卫生规范，如穿戴整洁的工作服、戴口罩和手套等。同时，应定期进行健康检查，确保不会携带和传播病原体。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医疗器械仓库库房洁净化的标准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制定洁净化方案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根据医疗器械仓库库房的实际情况和需求，制定具体的洁净化方案，包括洁净化的目标、标准、实施计划等。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对医疗器械仓库库房进行改造和升级，完善空气净化系统、排水系统、照明系统等基础设施，为实施洁净化提供必要的条件。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根据洁净化方案的要求，采购专用的空气净化设备、清洁工具、清洁剂等，确保洁净化工作的顺利进行。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按照洁净化方案的要求，对医疗器械仓库库房进行定期的空气净化、表面清洁和消毒等措施，确保洁净化的效果符合要求。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建立医疗器械仓库库房的洁净度监测和记录制度，定期对空气洁净度、表面清洁度等进行检测和记录，以便及时发现问题并采取相应的措施。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完善基础设施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实施洁净化措施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建立监测和记录制度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采购专用设备和材料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洁净化的实施步骤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医疗器械仓库库房净化控制方法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空气过滤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空气循环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22" r="8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采用高效空气过滤器，对进入仓库的空气进行过滤，去除空气中的微粒、尘埃和其他污染物。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通过合理的空气循环设计，确保仓库内空气流通，避免污染物在空气中的滞留和积累。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维持仓库内适宜的温湿度条件，防止潮湿、霉变等问题对医疗器械造成损害。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定期对仓库地面、墙面、货架等表面进行清洁和消毒，消除表面附着的污垢和微生物。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特殊材料存放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采取防尘措施，如使用防尘罩、防尘布等，减少外界灰尘对医疗器械的污染。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对于易受潮、易腐蚀的医疗器械，采用特殊的存放材料和方式，如防潮箱、防腐蚀包装等。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表面净化控制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对仓库管理人员进行定期的培训教育，提高他们的卫生意识和操作技能，确保净化控制措施的有效执行。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对进入仓库的人员进行健康检查，防止患有传染病的人员进入仓库，确保医疗器械的安全存放。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要求进入仓库的人员保持个人卫生，穿戴整洁的工作服和鞋套，减少人员自身对医疗器械的污染。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人员净化控制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https://d.book118.com/116201141211010052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2024-09-19T07:51:58.943</cp:lastPrinted>
  <dcterms:created xsi:type="dcterms:W3CDTF">2024-09-18T23:51:58Z</dcterms:created>
  <dcterms:modified xsi:type="dcterms:W3CDTF">2024-09-18T23:52:00Z</dcterms:modified>
</cp:coreProperties>
</file>