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D8E1D4-BD67-45FD-8C58-2BA666820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6C2365-327F-4119-A075-B086B42416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77B405-A6A0-4D47-B707-82F8EE9CAA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ADA209-BB05-400F-B05B-0A8C28660C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B3CA44E-6801-4262-99EA-A5795B5F5E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034F78-564D-48AF-A365-D8A63E05F0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25BD43-F04F-4941-8CB2-CE5B991EA8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CBC214-2EEE-4F0B-ACB7-5B9808E6B2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C77AA0-BDC8-41D8-AC92-1BF0380422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6C7765-BBE1-475B-9642-6E5AE79983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5F2E3A-22B1-4143-A79B-EE6ACD8419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6201155221010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智慧街道办整体建设方案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智慧街道办建设内容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智慧街道办技术方案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智慧街道办实施方案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智慧街道办效益分析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智慧街道办未来展望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95" r="3169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832" r="3283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传统街道管理模式已无法满足现代城市治理需求，需要借助信息化手段提升治理水平。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当前城市发展迅速，街道治理面临诸多挑战，如交通拥堵、环境卫生、公共安全等。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50" r="1665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构建智慧化的街道管理平台，提升街道治理效率。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通过智能化手段解决城市治理中的痛点问题，提升居民生活品质。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推动城市治理模式的创新，为其他地区提供可复制的经验。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建设目标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智慧街道办建设内容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基础设施建设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硬件设施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建设和完善街道办事处内部的硬件设施，包括办公楼、会议室、接待室、档案室等，以满足日常办公需求。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信息化设施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建设高速、稳定的网络基础设施，配备必要的信息技术设备，如计算机、打印机、复印机、投影仪等，以支持信息化办公。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500" r="16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数据分析系统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建立数据分析系统，对街道办事处各项工作数据进行收集、整理、分析和展示，为决策提供数据支持。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综合办公系统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建立综合办公系统，实现街道办事处内部公文流转、审批、档案管理等工作的信息化，提高工作效率。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社区服务系统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建立社区服务系统，整合社区服务资源，提供便捷的社区服务，包括社区通知、社区活动、社区服务申请等。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信息化系统建设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服务流程优化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对街道办事处各项服务流程进行梳理和优化，简化办事流程，提高服务效率。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服务质量提升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加强服务人员的培训和管理，提高服务人员的业务素质和服务意识，提升服务质量。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居民参与机制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建立居民参与机制，鼓励居民参与街道办事处的工作和决策，增强居民的归属感和参与感。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服务体系建设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智慧街道办技术方案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数据采集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物联网设备可以采集各种数据，包括温度、湿度、光照、噪音等环境信息，以及人流、车流等动态信息。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智能化管理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基于物联网技术，实现对街道设施的远程监控和管理，提高管理效率，降低维护成本。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智能感知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通过物联网技术，实现对街道设施、环境、人流、车流等的实时感知和监测，提高街道管理的精细化水平。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134" r="12134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物联网技术应用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通过大数据分析技术，对整合后的数据进行深入分析，挖掘数据背后的规律和趋势，为决策提供科学依据。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数据可视化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将分析结果以可视化的方式呈现，帮助用户更好地理解和掌握数据。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数据整合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将来自不同渠道的数据进行整合，包括物联网数据、视频监控数据等，形成统一的数据平台。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大数据分析技术应用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利用云计算的存储能力，实现对海量数据的存储和管理，保证数据的安全性和可靠性。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云存储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3340" r="2334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利用云计算的计算能力，实现对大数据的快速处理和分析，提高数据处理效率。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云处理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通过云计算提供各种服务，包括数据分析服务、应用服务、安全服务等，满足不同用户的需求。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云服务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云计算技术应用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https://d.book118.com/116201155221010030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2024-08-29T02:05:56.989</cp:lastPrinted>
  <dcterms:created xsi:type="dcterms:W3CDTF">2024-08-28T18:05:57Z</dcterms:created>
  <dcterms:modified xsi:type="dcterms:W3CDTF">2024-08-28T18:05:59Z</dcterms:modified>
</cp:coreProperties>
</file>