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AB5FD-4712-4CF3-BD56-D242AE2A5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705F1-6188-4F5D-8670-AAEB17170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1C7D4-5666-4B80-8ABD-07850A813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90B22-FA19-48CD-A51B-93A8E8D96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91A9B-BE5E-47F1-A42F-B7354912C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D77F77-85B2-4AE0-B2B1-4A8BF0387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71238-AEDF-4490-9F84-13F329BDD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7D00E-0F8B-4403-9E4A-C41EC31B8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27E92-D5C6-4948-8F2D-D44EB8D1B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84367-6BAB-478E-B37A-D8B161044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38BFD-EAB0-4D22-9289-F6996BDE7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0203200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机构政策与法律法规第五版\n## 1.国家机构概述及其职能\n### 1.1国家机构的分类与层次\n### 1.2国家机构的主要职能\n### 1.3国家机构间的权力划分与协调\n## 2.国家法律法规体系\n### 2.1宪法在国家法律法规体系中的地位\n### 2.2国家法律法规的制定与修改程序\n### 2.3国家法律法规的实施与监督\n## 3.国家机构政策制定与实施\n### 3.1国家机构政策制定的基本原则与程序\n### 3.2国家机构政策的实施与调整\n### 3.3国家机构政策的评估与反馈\n## 4.国家法律法规对国家机构政策的影响\n### 4.1国家法律法规对国家机构政策制定的约束与指导\n### 4.2国家法律法规对国家机构政策实施的保障与监督\n### 4.3国家法律法规对国家机构政策调整的影响与制约\n## 5.国家机构政策与国家法律法规的协同作用\n### 5.1国家机构政策与国家法律法规的相互促进与协调\n### 5.2国家机构政策与国家法律法规的互补与完善\n### 5.3国家机构政策与国家法律法规的创新与变革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国家机构政策与法律法规第五版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国家机构概述及其职能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国家机构的分类与层次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国家机构的分类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立法机构：如全国人大及其常委会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行政机构：如国务院及其各部门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司法机构：如最高人民法院、最高人民检察院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监察机构：如国家监察委员会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国家机构的层次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中央机构：如全国人大、国务院、最高人民法院、最高人民检察院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地方机构：如省、市、县各级政府及其部门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基层机构：如乡镇政府、街道办事处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8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立法机构的职能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审查批准预算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监督政府工作</a:t>
                </a:r>
                <a:endParaRPr/>
              </a:p>
            </p:txBody>
          </p:sp>
          <p:pic>
            <p:nvPicPr>
              <p:cNvPr id="18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行政机构的职能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贯彻执行法律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管理国家事务</a:t>
                </a:r>
                <a:endParaRPr/>
              </a:p>
            </p:txBody>
          </p:sp>
          <p:pic>
            <p:nvPicPr>
              <p:cNvPr id="19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司法机构的职能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审判案件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检察职务犯罪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保护公民权益</a:t>
                </a:r>
                <a:endParaRPr/>
              </a:p>
            </p:txBody>
          </p:sp>
          <p:pic>
            <p:nvPicPr>
              <p:cNvPr id="19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监察机构的职能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监督检查国家机关及其工作人员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调查处理违法违纪行为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维护国家法纪</a:t>
                </a:r>
                <a:endParaRPr/>
              </a:p>
            </p:txBody>
          </p:sp>
          <p:pic>
            <p:nvPicPr>
              <p:cNvPr id="20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国家机构的主要职能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权力划分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立法权：由立法机构行使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行政权：由行政机构行使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司法权：由司法机构行使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监察权：由监察机构行使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权力协调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通过法律明确各机构的职责权限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通过党的领导实现机构间的协调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通过建立工作机制实现机构间的协调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国家机构间的权力划分与协调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国家法律法规体系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宪法在国家法律法规体系中的地位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宪法是国家的根本法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规定国家的政治制度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规定国家的经济制度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规定国家的文化制度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宪法具有最高法律效力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其他法律不得与宪法相抵触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宪法的解释权属于全国人大常委会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宪法的修改权属于全国人大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法律法规的制定程序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起草阶段：由有关部门负责起草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审议阶段：由立法机构进行审议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通过阶段：由立法机构以多数票通过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法律法规的修改程序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提案阶段：由有关部门提出修改建议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审议阶段：由立法机构进行审议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通过阶段：由立法机构以多数票通过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国家法律法规的制定与修改程序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国家法律法规的实施与监督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法律法规的实施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由行政、司法、监察等机构负责实施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由各级政府负责组织实施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由企事业单位、公民负责遵守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法律法规的监督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由立法机构进行监督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由司法机构进行监督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由监察机构进行监督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国家机构政策制定与实施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法定原则：政策制定必须依据法律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民主原则：政策制定必须充分听取意见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科学原则：政策制定必须符合客观实际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确立目标：明确政策制定的目的和方向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收集信息：充分了解政策制定所需信息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方案制定：制定具体的政策方案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方案评估：对政策方案进行评估和选择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国家机构政策制定的基本原则与程序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https://d.book118.com/116202032002010052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国家机构政策与法律法规第五版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2024-09-18T02:23:05.656</cp:lastPrinted>
  <dcterms:created xsi:type="dcterms:W3CDTF">2024-09-17T18:23:05Z</dcterms:created>
  <dcterms:modified xsi:type="dcterms:W3CDTF">2024-09-17T18:23:07Z</dcterms:modified>
</cp:coreProperties>
</file>