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3D4FA-7674-4445-B7EE-025DD24FE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E83B1-3DAB-4D74-8C8A-8C60D786E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E3269-94DA-4605-A1A7-78D7AFBCF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535C5-3432-40C5-899D-24F614494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5637B9-FCAC-46AE-B57F-19C00CF91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CB326D-597F-4045-9CCF-D01FE547C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472344-AFEA-4EA4-BFCF-9300AB319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07B56-F46C-42A6-9182-F77CEA0EE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C3A25-05EE-473C-BC1B-D21D341B5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643AF-042D-46BA-BFDF-E6814250D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EBF20-4935-405A-9D93-E4A69BFBD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03133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心理健康课理解和认识总结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心理健康课程的主要内容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心理健康课程的学习方法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心理健康课程对个人成长的影响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心理健康是指个体心理、情感和社交方面的良好状态，包括自我认知、情绪调节、应对压力、人际关系等方面。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心理健康不仅指没有心理疾病，更强调个体在心理、情感和行为方面的积极、平衡和协调的状态。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56" r="1535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心理健康对个人的幸福感和生活质量有重要影响，良好的心理状态有助于提高个人的工作、学习和人际关系表现。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心理健康有助于个人更好地应对生活中的挑战和压力，增强自我调节和适应能力。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心理健康和生活质量是相互关联的，良好的心理健康可以提高个人的生活质量，而生活质量的提高也有助于维护和促进心理健康。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心理健康和生活质量之间的关系受到多种因素的影响，如个人特质、环境、社会支持等。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心理健康课程的主要内容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心理疾病的识别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心理健康课程会教授如何识别常见的心理疾病，如抑郁症、焦虑症、精神分裂症等，以及其症状和表现。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了解心理疾病的成因和风险因素，学习如何通过调整生活方式、改善环境等方式预防心理疾病。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心理疾病的识别与预防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教授如何识别、接纳和调节自己的情绪，包括情绪表达、情绪调节和情绪升华等方面的技巧。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学习应对压力的方法，如放松训练、时间管理、积极应对等，提高抗压能力。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压力应对策略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了解人际关系的重要性，学习如何建立和维护良好的人际关系，包括沟通技巧、冲突解决技巧等。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家庭关系与亲子教育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探讨家庭关系和亲子教育中的问题，提供解决方案，促进家庭和谐。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75" r="18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人际关系与沟通技巧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通过心理测试、自我反思等方式，帮助学生了解自己的性格、价值观、兴趣爱好等，提高自我认知水平。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教授如何制定个人发展计划，发掘自己的潜能，实现个人目标。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自我认知与个人发展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心理健康课程的学习方法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https://d.book118.com/116203133054010100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2024-09-24T07:25:20.388</cp:lastPrinted>
  <dcterms:created xsi:type="dcterms:W3CDTF">2024-09-23T23:25:20Z</dcterms:created>
  <dcterms:modified xsi:type="dcterms:W3CDTF">2024-09-23T23:25:22Z</dcterms:modified>
</cp:coreProperties>
</file>