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CB1E0-A98A-4707-A9E4-9C1EDE43D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883A12-0B81-4C69-A4E5-896F43CE8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F1E2AA-FC40-47DC-A2B7-4F2BAC0118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FE5817-D947-433C-BF0D-64C366E117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A02CC1-F2A8-456E-9538-9A08BDCEC7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A6CCA2-6CC3-444B-9C0D-1E758310D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3E4D65-4981-4130-A647-AE4901400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8A4FC-78D3-4224-9EA1-84752BD23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782CC9-45CC-4D23-A304-8177E9264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540337-0D6C-4CB3-B3B2-EBE87C78C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B9E0E9-8BB3-4E0A-9C0F-E5C888B20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6205213105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心内科胸痛疾病护理常规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心内科胸痛疾病护理查房流程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心内科胸痛疾病护理查房案例分析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心内科胸痛疾病护理查房效果评价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心内科胸痛疾病概述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胸痛疾病包括心绞痛、心肌梗死、心包炎、肺炎、胸膜炎等多种类型。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胸痛疾病是指由于胸部组织或器官病变引起的疼痛症状。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根据病因，胸痛疾病可分为心源性和非心源性两类。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心源性胸痛主要包括冠心病、心肌炎、心包炎等心脏疾病引起的胸痛。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非心源性胸痛则包括肺炎、胸膜炎、食管炎等其他疾病引起的胸痛。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胸痛疾病的症状主要包括胸部疼痛、压迫感、紧缩感等。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疼痛可放射至左肩、左臂、下颌等部位，有时可伴有出汗、呼吸困难等症状。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胸痛疾病的疼痛程度、持续时间、发作频率等因人而异，严重程度也不同。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心内科胸痛疾病护理常规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评估患者情况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胸痛疾病一般护理常规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根据患者的病情状况和医生的建议，指导患者合理饮食，避免食用刺激性食物。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保持病房安静、整洁，为患者提供舒适的休息环境，协助患者完成日常生活中的基础需求。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了解患者胸痛的症状、持续时间、疼痛程度等，评估患者的病情状况和自身认知情况。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关注患者的心理状态，给予适当的心理支持和疏导，帮助患者缓解焦虑和恐惧情绪。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特殊检查护理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药物治疗护理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胸痛疾病特殊护理常规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密切观察患者的生命体征和病情变化，特别是胸痛的性质、持续时间、疼痛程度等，及时发现异常情况并报告医生。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协助患者完成心电图、超声心动图、冠状动脉造影等特殊检查，并做好检查前后的护理工作。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根据医生的医嘱，正确指导患者用药，观察药物疗效和不良反应，及时报告医生。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根据患者的病情状况和医生的建议，协助患者进行适当的康复训练，促进患者的康复。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在患者床旁准备好急救药品和器材，确保在紧急情况下能够迅速采取急救措施。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急救准备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在患者出现急性胸痛、心悸、呼吸困难等紧急情况时，迅速采取急救措施，如心肺复苏、吸氧等，并立即报告医生。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紧急处理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在紧急处理过程中，密切监测患者的生命体征和病情变化，及时发现异常情况并采取相应措施。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病情监测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在紧急情况下，关注患者的心理状态，给予适当的心理支持和疏导，帮助患者缓解紧张和恐惧情绪。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胸痛疾病紧急护理常规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心内科胸痛疾病护理查房流程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https://d.book118.com/116205213105010033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2024-09-02T00:11:48.912</cp:lastPrinted>
  <dcterms:created xsi:type="dcterms:W3CDTF">2024-09-01T16:11:48Z</dcterms:created>
  <dcterms:modified xsi:type="dcterms:W3CDTF">2024-09-01T16:11:50Z</dcterms:modified>
</cp:coreProperties>
</file>