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DCBD5-3C71-4A09-BCFD-BBB89D07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C0A86-75A2-4B3C-8A5D-57B13C07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E660F-765F-4CD6-9A1B-257C88EEA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BB914-3CA5-4F3B-AB8C-97D9290AC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47CD1-D9AB-4222-99DD-26C1CAE40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2EFB8-DF27-4C30-82E1-743AA220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D604A-D436-4467-B462-C0CF6D4C1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084CF-A745-4DD5-B7DF-79174D883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38175-2B57-451F-9D79-496BDF839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C8EFD-7CEC-4A9C-AB6B-31237DB9F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81EDF-2925-4E81-9838-E69966DB3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10241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工程建设工法研发与推广应用课件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工程建设工法研发概述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工程建设工法研发流程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工程建设工法推广应用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工程建设工法研发与推广的挑战与解决方案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工法研发与推广应用的前景展望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工程建设工法研发概述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9" b="24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工程建设工法研发是指针对工程建设领域中的特定问题，通过技术、工艺和方法的创新，形成具有独特性和实用性的解决方案。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具有针对性、创新性、实用性和系统性，能够提高工程建设效率、降低成本、保障质量，并推动行业技术进步。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工程建设工法研发是推动工程建设行业发展的重要动力，能够提升企业核心竞争力，促进产业升级和转型。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广泛应用于建筑、市政、交通、水利、电力等工程建设领域，针对各类工程建设的特定需求提供有效的解决方案。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目前，国内外工程建设工法研发均得到了快速发展，各种新型工法不断涌现，为工程建设提供了更多选择和可能性。同时，随着科技的不断进步，工程建设工法研发的技术水平和创新能力也在不断提高。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工程建设工法研发将更加注重跨学科、跨领域的合作创新，结合先进技术手段如人工智能、大数据等，进一步提高工法的智能化、绿色化和标准化水平。同时，随着可持续发展理念的深入人心，工程建设工法研发也将更加注重环保、节能和资源循环利用等方面的技术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工程建设工法研发流程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对工程建设的需求进行深入理解，明确工法研发的目标和预期效果。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分析当前工程建设领域的市场需求和技术发展趋势，为工法研发提供方向。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根据需求分析的结果，规划出合理的工法研发技术路线。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技术路线规划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对方案设计的可行性进行评估，确保研发工作的顺利进行。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搭建实验平台，准备实验设备和材料。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按照方案设计进行实验，记录实验数据和结果。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36" r="2273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实验验证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对实验结果进行分析，找出工法的优势和不足。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根据结果分析，对工法进行优化和改进，提高其实用性和竞争力。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工程建设工法推广应用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https://d.book118.com/116210241142010055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2024-09-23T05:05:51.681</cp:lastPrinted>
  <dcterms:created xsi:type="dcterms:W3CDTF">2024-09-22T21:05:51Z</dcterms:created>
  <dcterms:modified xsi:type="dcterms:W3CDTF">2024-09-22T21:05:53Z</dcterms:modified>
</cp:coreProperties>
</file>