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6D467-6C6B-491A-9558-35142618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87ECD-F8CF-4801-ACD0-8F9C2BDA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AE069-9279-40B5-8431-8340C969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AC22D-6970-49F4-B4BC-4162C232C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D859B-472B-49B4-ACC3-05E37F93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5073A-C221-40E7-8C7B-3EFAF996A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E2FA7-59EA-4292-99EA-0F0ABB1E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7E67A-ADBF-4910-97F1-048B5E750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7BCC4-85A0-42C1-A5F3-43A2F1EAA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84395-8F41-4760-A779-ED3715E3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2E924-5A84-4ADF-8E2D-1BA0B7B1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1024114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地国情深度解析\n## 1.中国土地国情概述\n### 1.1中国土地资源的基本特点\n### 1.2中国土地类型及其分布\n### 1.3中国土地利用现状与挑战\n## 2.中国土地资源分布与分区\n### 2.1中国土地资源分布的主要特点\n### 2.2中国土地分区的依据与原则\n### 2.3中国土地分区及其资源特点\n## 3.中国土地资源的变化与趋势\n### 3.1中国土地资源变化的主要原因\n### 3.2中国土地资源变化的趋势分析\n### 3.3中国土地资源变化的对策与建议\n## 4.中国土地国情的挑战与机遇\n### 4.1中国土地国情面临的主要挑战\n### 4.2中国土地国情的潜在机遇\n### 4.3中国土地国情应对策略与措施\n## 5.中国土地资源保护与可持续利用\n### 5.1中国土地资源保护的意义与目标\n### 5.2中国土地资源保护的主要措施\n### 5.3中国土地资源的可持续利用途径与策略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中国土地国情深度解析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中国土地国情概述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中国土地资源的基本特点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土地资源总量丰富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中国陆地面积约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960万平方千米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，位居世界第三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拥有丰富的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耕地、林地、草地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等土地资源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土地资源分布不均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东部沿海地区土地资源相对丰富，而西部地区土地资源较为匮乏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南北地区土地资源分布也存在较大差异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8" name="组合 17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土地资源类型多样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既有广阔的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平原、高原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，也有高耸的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山地、丘陵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这种多样性为中国的农业生产、生态保护和城市发展提供了有利条件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5" name="组合 18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约占国土面积的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，主要分布在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东部沿海地区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东北地区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耕地是农业生产的主要基地，对于保障国家粮食安全具有重要意义</a:t>
                </a:r>
                <a:endParaRPr/>
              </a:p>
            </p:txBody>
          </p:sp>
          <p:sp>
            <p:nvSpPr>
              <p:cNvPr id="18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约占国土面积的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，主要分布在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东南丘陵、西南山地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东北地区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林地是生态系统的的重要组成部分，对于保护生物多样性、调节气候具有重要意义</a:t>
                </a:r>
                <a:endParaRPr/>
              </a:p>
            </p:txBody>
          </p:sp>
          <p:sp>
            <p:nvSpPr>
              <p:cNvPr id="19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约占国土面积的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，主要分布在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西部高原、内蒙古高原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青藏高原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草地是畜牧业发展的重要基地，对于促进畜牧业发展、保护生态环境具有重要意义</a:t>
                </a:r>
                <a:endParaRPr/>
              </a:p>
            </p:txBody>
          </p:sp>
          <p:sp>
            <p:nvSpPr>
              <p:cNvPr id="19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中国土地类型及其分布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组合 19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1" name="组合 20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土地利用效率较低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部分地区土地过度开发，导致土地质量下降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农业生产中还存在一定的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资源浪费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现象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组合 20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土地利用结构不合理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部分地区建设用地过度扩张，占用大量耕地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生态保护用地与城市建设用地之间的矛盾较为突出</a:t>
                </a:r>
                <a:endParaRPr/>
              </a:p>
            </p:txBody>
          </p:sp>
          <p:pic>
            <p:nvPicPr>
              <p:cNvPr id="2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组合 21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如何在保障粮食安全的同时，提高土地利用效率？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如何在保护生态环境的同时，实现土地的合理利用？</a:t>
                </a:r>
                <a:endParaRPr/>
              </a:p>
            </p:txBody>
          </p:sp>
          <p:pic>
            <p:nvPicPr>
              <p:cNvPr id="2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中国土地利用现状与挑战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中国土地资源分布与分区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主要分布有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耕地、林地、草地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等多种土地资源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土地利用效率较高，农业生产、经济发展条件较好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东部沿海地区土地资源相对丰富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主要分布有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山地、高原、沙漠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等地貌类型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土地利用效率较低，生态保护任务较重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西部地区土地资源较为匮乏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南方地区土地资源较为丰富，以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水田、丘陵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北方地区土地资源较为匮乏，以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旱田、平原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为主要特点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南北地区土地资源分布存在较大差异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中国土地资源分布的主要特点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9" name="组合 23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依据自然地理条件进行分区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气候、地貌、土壤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有利于揭示不同地区土地资源的特征和优势</a:t>
                </a:r>
                <a:endParaRPr/>
              </a:p>
            </p:txBody>
          </p:sp>
          <p:sp>
            <p:nvSpPr>
              <p:cNvPr id="24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依据社会经济条件进行分区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人口密度、经济发展水平、产业结构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有利于评估不同地区土地资源的利用现状和潜力</a:t>
                </a:r>
                <a:endParaRPr/>
              </a:p>
            </p:txBody>
          </p:sp>
          <p:sp>
            <p:nvSpPr>
              <p:cNvPr id="24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遵循科学性、实用性和可比性原则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保证分区结果的真实性和可靠性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有利于不同地区之间的土地资源的比较研究</a:t>
                </a:r>
                <a:endParaRPr/>
              </a:p>
            </p:txBody>
          </p:sp>
          <p:sp>
            <p:nvSpPr>
              <p:cNvPr id="25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中国土地分区的依据与原则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东部地区</a:t>
                </a:r>
                <a:endParaRPr/>
              </a:p>
            </p:txBody>
          </p:sp>
          <p:sp>
            <p:nvSpPr>
              <p:cNvPr id="25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土地资源较为丰富，土地利用效率较高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东北平原、华北平原、长江中下游平原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等地貌类型</a:t>
                </a:r>
                <a:endParaRPr/>
              </a:p>
            </p:txBody>
          </p:sp>
        </p:grpSp>
        <p:grpSp>
          <p:nvGrpSpPr>
            <p:cNvPr id="26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西部地区</a:t>
                </a:r>
                <a:endParaRPr/>
              </a:p>
            </p:txBody>
          </p:sp>
          <p:sp>
            <p:nvSpPr>
              <p:cNvPr id="26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土地资源较为匮乏，土地利用效率较低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西南山地、西北高原、内蒙古高原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等地貌类型</a:t>
                </a:r>
                <a:endParaRPr/>
              </a:p>
            </p:txBody>
          </p:sp>
        </p:grpSp>
        <p:grpSp>
          <p:nvGrpSpPr>
            <p:cNvPr id="26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南北地区</a:t>
                </a:r>
                <a:endParaRPr/>
              </a:p>
            </p:txBody>
          </p:sp>
          <p:sp>
            <p:nvSpPr>
              <p:cNvPr id="2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南方地区土地资源较为丰富，以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水田、丘陵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为主要特点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北方地区土地资源较为匮乏，以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旱田、平原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为主要特点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中国土地分区及其资源特点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中国土地资源的变化与趋势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自然因素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降水、气温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等自然条件发生变化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地壳运动导致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地貌、土壤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等自然条件发生变化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过度开发、过度利用导致土地资源减少、质量下降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产业结构调整导致土地利用结构发生变化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中国土地资源变化的主要原因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https://d.book118.com/116210241144010055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中国土地国情深度解析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2024-09-23T05:59:17.479</cp:lastPrinted>
  <dcterms:created xsi:type="dcterms:W3CDTF">2024-09-22T21:59:17Z</dcterms:created>
  <dcterms:modified xsi:type="dcterms:W3CDTF">2024-09-22T21:59:19Z</dcterms:modified>
</cp:coreProperties>
</file>