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3ABB4-649A-4503-84C1-2F5E39EC7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899B3-4143-4AEC-81C7-0014BCD13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0689D-54D2-4A00-A920-A55D8C56B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46860-F45A-43F9-9D9A-6CDE1A8ED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00C822-1002-486B-9003-06F8CB57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47859A-02A3-4A79-8287-0B9485209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712B4-1AA3-47BD-9CBB-8DB2D7476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6BC0B-1631-4C57-A262-B182AE10F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5FB9B-0301-421D-8E41-558E61E6A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72DD3-41E9-48E8-A880-F2C252A8F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3DE86-29F1-4927-A4B6-BD07175AE6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1200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防止呼吸道感染的日常注意事项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个人卫生习惯养成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室内空气质量与通风换气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饮食调理与营养补充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锻炼身体增强抵抗力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心理调适与压力缓解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17" r="129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呼吸道感染是指由病毒、细菌等微生物引起的呼吸道炎症，包括上呼吸道感染和下呼吸道感染。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根据感染部位不同，可分为上呼吸道感染（如感冒、喉炎等）和下呼吸道感染（如支气管炎、肺炎等）。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主要由病毒、细菌等微生物感染引起，也可由过敏原、理化因素等导致。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包括免疫力低下、季节变化、接触感染源、不良生活习惯等。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上呼吸道感染常见症状包括咳嗽、流涕、发热等；下呼吸道感染则可能出现呼吸急促、胸痛等症状。严重感染可能导致并发症，如中耳炎、心肌炎等。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医生通常根据患者的症状、体征及实验室检查结果进行诊断，如血常规、X光检查等。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个人卫生习惯养成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洗手的重要性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手部是接触外界环境最多的部位，容易沾染各种细菌和病毒。通过勤洗手，可以有效减少手部的病原微生物数量，从而降低感染的风险。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正确的洗手方法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使用流动水和肥皂，按照六步洗手法彻底清洗手部，包括指间、指尖、手心、手背等部位，每次洗手时间不少于20秒。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勤洗手，保持手部清洁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尽量避免与呼吸道感染患者密切接触，特别是在患者发病期间。如有必要接触，应佩戴口罩和手套，并保持一定距离。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不与他人共用餐具、毛巾等个人物品，避免交叉感染。同时，定期清洗和消毒个人物品，保持清洁卫生。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避免接触传染源，如患者和病毒携带者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减少与患者的接触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不随地吐痰，咳嗽或打喷嚏时遮掩口鼻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遮掩口鼻的重要性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呼吸道分泌物中可能含有大量病原微生物，通过遮掩口鼻可以减少病原体的传播和扩散，保护他人免受感染。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正确的遮掩方式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使用纸巾或手帕遮掩口鼻，避免直接用手遮掩。如无纸巾或手帕，可用肘部内侧遮掩口鼻。同时，将用过的纸巾丢入有盖的垃圾桶内，并及时清洗双手。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室内空气质量与通风换气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每天至少两次，每次30分钟以上，以保证室内外空气充分交换。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打开对流的窗户，形成空气对流，有助于排出室内污浊空气。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避免在雾霾、沙尘等恶劣天气下开窗通风，以免室外污染影响室内空气质量。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保持室内空气流通，定期开窗通风换气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密闭空间危害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长时间在密闭空间中停留，容易导致室内空气中细菌、病毒等微生物滋生，增加呼吸道感染的风险。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尽量避免在密闭空间中长时间停留，如办公室、会议室等，应定时开窗通风或使用空气净化设备。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避免长时间在密闭空间停留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https://d.book118.com/116212005120010040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2024-09-06T22:16:14.131</cp:lastPrinted>
  <dcterms:created xsi:type="dcterms:W3CDTF">2024-09-06T14:16:14Z</dcterms:created>
  <dcterms:modified xsi:type="dcterms:W3CDTF">2024-09-06T14:16:16Z</dcterms:modified>
</cp:coreProperties>
</file>