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B9503-6A1C-4FD9-9F24-67F8BA01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BBC12-F70E-4367-B1CB-B0F8D570F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B92C9-7E6C-4C8C-8239-DE33DDF99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34DBF-686C-409A-A36D-86DA78C18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42669-95EB-4D73-AC75-9AB677AE8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747E6-146C-4BF7-9AE1-465F7ACCE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1DD3B4-540D-45A7-A24F-D563D1884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A94514-0C37-4534-BFC3-855808116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CE409-99FC-4327-91D7-5B99B743A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239C3-92B7-47E2-904C-976BE9781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8C66D-3EB6-40D2-B122-DE514091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12022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肺癌病例分析护理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肺癌预防与保健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肺癌是起源于肺部支气管黏膜或腺体的恶性肿瘤，是全球最常见的恶性肿瘤之一。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肺癌可分为非小细胞肺癌（NSCLC）和小细胞肺癌（SCLC），其中非小细胞肺癌占绝大多数。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吸烟、职业暴露、环境污染、遗传因素等是肺癌的主要危险因素。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肺癌的发生涉及多种基因和分子机制的异常，包括细胞增殖、凋亡、突变和转移等。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肺癌早期症状不典型，常见症状包括咳嗽、咳痰、胸痛、呼吸困难等。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肺癌的诊断依赖于临床表现、影像学检查和病理学诊断。常用的影像学检查方法包括X线、CT和MRI等，病理学诊断依赖于组织活检和细胞学检查。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肺癌病例介绍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本案例选取了一名56岁男性患者，因持续咳嗽、胸痛就诊。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患者无吸烟史，家族无肺癌病史。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病例选择与基本信息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咳嗽、咳痰、胸痛、气短。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胸部X线检查发现肺部有阴影，CT检查确诊为肺癌。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病例症状与诊断结果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病例治疗过程与方案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患者接受了手术切除肺部肿瘤，并进行化疗和放疗。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手术切除肿瘤后，患者接受了4个疗程的化疗，以及20次放疗。治疗方案旨在杀死癌细胞，减少肿瘤复发的风险。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https://d.book118.com/116212022112010101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2024-09-25T21:52:26.119</cp:lastPrinted>
  <dcterms:created xsi:type="dcterms:W3CDTF">2024-09-25T13:52:26Z</dcterms:created>
  <dcterms:modified xsi:type="dcterms:W3CDTF">2024-09-25T13:52:28Z</dcterms:modified>
</cp:coreProperties>
</file>