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22D6687-63AC-4BCB-9DB6-749DE5E30D3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B7B95-564D-47F5-8B30-D32C6E746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8AD6F-BAAF-49C9-8CE3-589E494A6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7312A-1484-4E49-A457-6981482B8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AD152-B350-4E12-B9B1-8E4555742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415DD2-8A67-40E8-8D83-61EFF3E10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AB00B7-D88B-4F7A-ABD8-745620B18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0BB3C9-B663-4CBF-B0C6-23E1663A2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1F217-6660-4DDA-AE38-249FCE1ED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5A24F-4011-4555-97C7-3378D4595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77B28-584B-4ED7-B6B9-30E53346A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49FEF-3F91-475B-8567-9C72F8566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3B416D0-97D3-4DC6-B8B7-8E095794AAE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7BF7C40-33A2-4939-BF68-2AE92803248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13012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煤炭行业安全生产规章制度培训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煤炭行业安全生产规章制度培训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煤炭行业安全生产培训方案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煤炭行业安全生产事故案例分析与演练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煤炭行业安全生产技术装备应用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煤炭行业安全生产管理制度建设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煤炭行业安全生产规章制度培训总结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煤炭行业安全生产规章制度培训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煤炭行业安全生产规章制度培训简介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煤炭行业安全生产是保障员工生命安全和财产安全的重要举措。遵守规章制度可以有效减少事故发生的概率，提高工作安全性。本次培训旨在加强员工对安全规章制度的理解和遵守，帮助员工建立正确的安全意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煤炭生产流程概述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采矿方法、安全注意事项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煤炭开采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加工流程、设备维护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煤炭加工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运输方式、装卸安全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煤炭运输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使用过程、安全操作规范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煤炭使用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煤炭行业安全事故案例分析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煤炭行业安全事故时有发生，如煤矿事故、煤炭运输事故、煤炭加工事故等。这些事故往往造成人员伤亡和财产损失，引起社会关注。通过对这些事故案例的分析，可以总结出造成事故的原因，进一步加强安全管理，防止类似事故的再次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煤炭行业安全生产相关法律法规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煤矿管理规范、安全设施要求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煤矿安全规定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员工劳动权益保护、安全防护要求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工人安全保护法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企业安全管理责任、违规处罚条款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煤炭生产企业责任法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12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1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4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煤炭行业安全生产培训方案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确保员工了解安全生产规章制度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计划目标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每季度至少进行一次全员培训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训练时间安排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包括安全防护知识、应急处理等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训练内容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现场指导，亲身体验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灵活安排学习时间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实战演练，提高应急能力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学员条件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具备基本安全意识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配合培训要求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培训课程设置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结合实际情况设计课程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包含案例分析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培训人员要求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培训讲师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具备丰富教学经验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熟悉安全生产规章制度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培训效果评估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培训后进行考核评估，根据评估报告制定持续改进措施，确保培训效果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持续改进措施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与员工沟通反馈意见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定期跟进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引入新技术设备，并进行培训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技术升级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针对重点岗位进行深度培训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专项培训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65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第三章 煤炭行业安全生产事故案例分析与演练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煤炭事故案例分析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在煤炭行业安全生产中，事故原因分析是至关重要的一环。通过深入分析事故原因，可以找到问题根源，避免类似事故再次发生。同时，考虑到事故后果，可以更好地制定整改措施，提升安全生产水平。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煤炭事故模拟演练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明确演练的目标和意义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演练目的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详细介绍模拟演练的步骤和流程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演练流程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对演练效果进行全面评估和总结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演练效果评估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煤炭事故应急响应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煤炭事故应急响应是煤炭行业安全生产中必不可少的环节。通过制定详细的应急预案和演练计划，可以有效提高应对突发事故的能力。应急响应流程的建立和实施，可以最大程度减少事故损失，保障人员安全。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实际事故处理分享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分享真实发生的煤矿事故案例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煤矿实际事故案例分享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总结事故中的教训，提出相应启示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教训与启示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介绍事故处理的具体过程和方法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处理过程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https://d.book118.com/116213012012010104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煤炭行业安全生产规章制度培训</vt:lpstr>
      <vt:lpstr>目录</vt:lpstr>
      <vt:lpstr>第1章 煤炭行业安全生产规章制度培训</vt:lpstr>
      <vt:lpstr> </vt:lpstr>
      <vt:lpstr>煤炭生产流程概述</vt:lpstr>
      <vt:lpstr> </vt:lpstr>
      <vt:lpstr>煤炭行业安全生产相关法律法规</vt:lpstr>
      <vt:lpstr>第2章 煤炭行业安全生产培训方案</vt:lpstr>
      <vt:lpstr>安全生产培训计划</vt:lpstr>
      <vt:lpstr>安全生产培训方法</vt:lpstr>
      <vt:lpstr>培训人员要求</vt:lpstr>
      <vt:lpstr> </vt:lpstr>
      <vt:lpstr>持续改进措施</vt:lpstr>
      <vt:lpstr>第三章 煤炭行业安全生产事故案例分析与演练</vt:lpstr>
      <vt:lpstr> </vt:lpstr>
      <vt:lpstr>煤炭事故模拟演练</vt:lpstr>
      <vt:lpstr>煤炭事故应急响应</vt:lpstr>
      <vt:lpstr>实际事故处理分享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2024-09-29T14:31:29.627</cp:lastPrinted>
  <dcterms:created xsi:type="dcterms:W3CDTF">2024-09-29T06:31:29Z</dcterms:created>
  <dcterms:modified xsi:type="dcterms:W3CDTF">2024-09-29T06:31:31Z</dcterms:modified>
</cp:coreProperties>
</file>