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67D5E8-808A-4009-BAE7-EF35EAA81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0B2FBC-B9F1-44A5-B73D-D32B165DC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F5C31B-CFFD-472F-AFCD-0598DC624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D65D02-959B-4370-BC26-449698D926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02F835-3AD1-4F60-8FD9-BDAD856DBA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D6C2D3-DCD6-4773-B3A7-DEB9A70785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FFC730-F4F9-4F0E-BD7C-B559501473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BFACA7-7537-4A62-8012-CEA39DCA69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6A3D79-9EBD-4B4C-BAC9-82FFC01C7E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AC2D55-9D71-4230-97D7-997B880F51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25FC8E-E6E7-413F-8B81-50C75959C0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21502020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营销观念理论的提出者</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营销观念理论概述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营销观念理论的提出者</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营销观念理论的影响</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营销观念理论的未来发展</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营销观念理论概述</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营销观念的定义</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营销观念是一种以客户需求为导向的经营哲学，它强调企业应将客户的需求和利益放在首位，通过提供满足客户需求的产品和服务来获得长期利润。</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营销观念的提出者是美国的尼尔·鲍尔丁（Neil Borden）和约翰·卡斯林（John Caslione），他们在20世纪50年代提出了营销概念，认为企业应该以客户为中心，通过满足客户需求来实现销售和利润增长。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营销观念强调企业要关注客户的需求和利益，通过提供优质的产品和服务来提高客户满意度，从而建立稳定的客户关系和忠诚度。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提高客户满意度</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企业通过深入了解客户需求，可以开发出更具针对性的产品和服务，从而在市场上获得竞争优势。</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创造竞争优势</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营销观念可以帮助企业实现长期利润，从而促进企业的可持续发展。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促进企业可持续发展</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营销观念阶段</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随着客户需求的多样化和市场竞争的加剧，企业开始注重客户需求和利益，认为只有满足客户需求的产品和服务才能获得市场认可和长期利润。</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生产观念阶段</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早期的企业经营观念以生产为主导，企业主要关注生产效率和成本控制，而不太关注市场需求。</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产品观念阶段</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随着市场竞争的加剧，企业开始注重产品质量的提高，认为只要产品质量好，就能获得市场认可。</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销售观念阶段</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随着消费市场的变化和竞争的加剧，企业开始注重销售技巧和促销手段的运用，以扩大市场份额和提高销售额。</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营销观念理论的提出者</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547" b="1654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800" b="580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873" b="7873"/>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营销观念理论提出者的背景</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时代背景</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20世纪初，随着工业革命的深入和经济的快速发展，市场竞争日趋激烈，企业需要更有效的营销策略来吸引消费者。</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学术背景</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经济学、心理学和社会学等学科的发展为营销观念的提出提供了理论基础。</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实践背景</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一些企业开始意识到营销在企业发展中的重要性，尝试探索新的营销方法和策略。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57" r="1465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营销观念认为企业应以消费者需求为导向，通过满足消费者需求来实现企业的经营目标。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以消费者为中心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营销观念强调企业应注重长期利益，通过建立和维护与消费者的良好关系来实现企业的可持续发展。</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长期利益</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营销观念认为企业应进行市场研究，了解消费者需求和市场趋势，以便更好地满足消费者需求和开拓市场。</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市场研究</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营销观念主张企业应整合各种营销手段，包括产品、价格、促销和渠道等，以实现最佳的市场效果。</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整合营销</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营销观念理论提出者的主要观点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促进市场营销学科的发展</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营销观念的提出丰富了市场营销理论体系，推动了市场营销学科的发展。</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提高企业竞争力</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营销观念的应用有助于企业更好地满足消费者需求，提高市场占有率和竞争力。</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推动企业转变经营观念</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营销观念的提出促使企业从传统的生产观念向以消费者需求为导向的经营观念转变。</a:t>
            </a:r>
          </a:p>
        </p:txBody>
      </p:sp>
      <p:pic>
        <p:nvPicPr>
          <p:cNvPr id="8" name="Picture 8"/>
          <p:cNvPicPr>
            <a:picLocks noChangeAspect="1"/>
          </p:cNvPicPr>
          <p:nvPr/>
        </p:nvPicPr>
        <p:blipFill>
          <a:blip r:embed="rId2"/>
          <a:srcRect l="12500" r="12500"/>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营销观念理论提出者的贡献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营销观念理论的影响</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https://d.book118.com/116215020203010050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2024-09-16T04:20:52.027</cp:lastPrinted>
  <dcterms:created xsi:type="dcterms:W3CDTF">2024-09-15T20:20:52Z</dcterms:created>
  <dcterms:modified xsi:type="dcterms:W3CDTF">2024-09-15T20:20:54Z</dcterms:modified>
</cp:coreProperties>
</file>