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617F4-891E-42EB-8826-05F2E889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383BC-314C-43D1-9772-DCA03297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FBF4C-907B-432F-81DE-D7EBB1DC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E15B1-1E06-49B2-BE8D-9CA31D6C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3B4AF-C6DF-4928-A8FF-EC7C03BB6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4F0DA-D4D9-4A44-ADB2-8859FF878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286929-4941-4C76-AE3E-3521E5F39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29A78-9D26-4CF0-9655-106BB1323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DFEB5-7E3A-47AE-8896-0D4F4EDE4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E0395-E3E3-48A8-A96B-5EC1F537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30191-B03A-4547-A061-F608AF2C0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01341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法解读方案：全面深入解析教育法律法规\n## 1.教育法的基本概念及其重要性\n### 1.1教育法的定义及其法律地位\n### 1.2教育法的基本原则与目标\n### 1.3教育法在教育工作中的实际应用\n## 2.教育法的分类及其主要内容\n### 2.1教育法的分类及其特点\n### 2.2教育法的主要内容和框架\n### 2.3教育法与相关法规的关联与协调\n## 3.教育法的历史发展及其趋势\n### 3.1教育法的历史发展概述\n### 3.2教育法的发展趋势及其影响因素\n### 3.3教育法的未来展望及其挑战\n## 4.教育法的实施与监督\n### 4.1教育法的实施主体与对象\n### 4.2教育法的实施过程与手段\n### 4.3教育法的监督机制与法律责任\n## 5.教育法解读方案的实践应用\n### 5.1教育法解读方案在教育工作中的应用案例\n### 5.2教育法解读方案在教育改革中的应用探讨\n### 5.3教育法解读方案在未来的发展趋势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教育法解读方案：全面深入解析教育法律法规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教育法的基本概念及其重要性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教育法是规范教育活动和教育关系的法律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规定教育的基本原则、目标和任务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保障教育权益和实现教育公平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调整教育主体之间的权利和义务关系</a:t>
                </a:r>
                <a:endParaRPr/>
              </a:p>
            </p:txBody>
          </p:sp>
          <p:pic>
            <p:nvPicPr>
              <p:cNvPr id="1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教育法是国家法律体系的重要组成部分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体现国家教育政策和教育理念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具有国家强制力和普遍约束力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保障教育事业健康有序发展</a:t>
                </a:r>
                <a:endParaRPr/>
              </a:p>
            </p:txBody>
          </p:sp>
          <p:pic>
            <p:nvPicPr>
              <p:cNvPr id="1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教育法在维护国家安全和社会稳定中发挥着重要作用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培养合格的建设者和接班人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提高国家综合国力和国际竞争力</a:t>
                </a:r>
                <a:endParaRPr/>
              </a:p>
            </p:txBody>
          </p:sp>
          <p:pic>
            <p:nvPicPr>
              <p:cNvPr id="1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教育法的定义及其法律地位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教育法的基本原则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尊重和保障公民受教育权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全面发展与提高国民素质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促进教育公平与提高教育质量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保障教育投入与提高教育资源利用效率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教育法的目标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构建完善的教育法律法规体系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保障教育事业的健康发展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促进教育创新与改革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提高国民教育水平和全球竞争力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教育法的基本原则与目标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教育法的实施对教育工作的指导意义</a:t>
                </a:r>
                <a:endParaRPr/>
              </a:p>
            </p:txBody>
          </p:sp>
          <p:sp>
            <p:nvSpPr>
              <p:cNvPr id="1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确立教育工作的基本方向和目标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规范教育行为和保障教育权益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促进教育创新与改革和提高教育质量</a:t>
                </a:r>
                <a:endParaRPr/>
              </a:p>
            </p:txBody>
          </p:sp>
        </p:grpSp>
        <p:grpSp>
          <p:nvGrpSpPr>
            <p:cNvPr id="19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教育法在解决教育纠纷和维护教育秩序中的作用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提供解决教育纠纷的法律依据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保护教育主体的合法权益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维护教育秩序和教育安全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教育法对教育行政管理和监督的规范作用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规范教育行政管理行为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保障教育政策的有效实施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提高教育管理的科学化、民主化和法治化水平</a:t>
                </a:r>
                <a:endParaRPr/>
              </a:p>
            </p:txBody>
          </p:sp>
        </p:grpSp>
      </p:grpSp>
      <p:pic>
        <p:nvPicPr>
          <p:cNvPr id="20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教育法在教育工作中的实际应用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教育法的分类及其主要内容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教育法的分类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按照法律关系主体分类：教育宪法、教育民法、教育行政法等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按照教育阶段分类：学前教育法、义务教育法、高等教育法等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按照教育领域分类：教育基本法、教育专用法、教育相关法等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教育法的特点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目的性：保障教育权益和实现教育公平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规范性：规范教育行为和保障教育秩序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强制性：具有国家强制力和普遍约束力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动态性：随着社会发展和教育改革而不断调整和完善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教育法的分类及其特点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教育法的主要内容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教育目标、任务和原则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教育体制和管理体制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教育权益保障和教育公平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教育投入和资源配置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教育质量评价和监督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教育法的框架结构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总则：规定教育法的目的、任务和基本原则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分则：规定各类教育法律法规的内容和要求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附则：规定教育法的实施日期和负责解释机关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附件：包括教育法律法规的实施细则和补充规定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教育法的主要内容和框架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教育法与宪法的关系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宪法是教育法的立法基础和依据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教育法是宪法关于教育方面的具体化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教育法与宪法共同构成国家教育法律制度</a:t>
                </a:r>
                <a:endParaRPr/>
              </a:p>
            </p:txBody>
          </p:sp>
          <p:sp>
            <p:nvSpPr>
              <p:cNvPr id="2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教育法与民法、刑法等其他法律的关系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教育法与其他法律相互补充和协调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共同维护社会稳定和法治秩序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保障教育权益和实现教育公平</a:t>
                </a:r>
                <a:endParaRPr/>
              </a:p>
            </p:txBody>
          </p:sp>
          <p:sp>
            <p:nvSpPr>
              <p:cNvPr id="2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教育法内部各法律法规的协调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保持教育法内容的一致性和协调性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避免教育法之间的重复和冲突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形成一个完整的教育法律法规体系</a:t>
                </a:r>
                <a:endParaRPr/>
              </a:p>
            </p:txBody>
          </p:sp>
          <p:sp>
            <p:nvSpPr>
              <p:cNvPr id="2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教育法与相关法规的关联与协调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教育法的历史发展及其趋势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中国教育法的历史发展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古代教育法：以儒家经典和官方法令为依据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近现代教育法：受西方教育制度和法律体系的影响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新中国成立后的教育法：以宪法为基础，逐步完善教育法律法规体系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世界教育法的历史发展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古希腊、罗马时期的教育法：以家庭教育和道德教育为主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中世纪的教育法：以宗教教育为核心，辅以世俗教育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近现代教育法：随着教育制度的变革和法律体系的发展，教育法逐渐成为独立的法律部门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教育法的历史发展概述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https://d.book118.com/116220134130010053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教育法解读方案：全面深入解析教育法律法规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2024-09-20T08:02:03.473</cp:lastPrinted>
  <dcterms:created xsi:type="dcterms:W3CDTF">2024-09-20T00:02:03Z</dcterms:created>
  <dcterms:modified xsi:type="dcterms:W3CDTF">2024-09-20T00:02:05Z</dcterms:modified>
</cp:coreProperties>
</file>