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FF1E2-4FA8-4E0D-97D0-265E3323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B3AFF-C06B-4053-96BC-823C3CE4A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28172-D9EA-46CB-9456-AFE3CE758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C344C-FDD2-4BD4-A00A-067D620D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16664-6BA1-4DC9-A77F-CBBAFDE0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AC085-D37A-4BBB-910F-06644E13B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FBFF46-9A08-41EA-8968-85DDD3DB0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ABF34-462F-4955-A95F-426282F98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E21E3-AED1-4ABB-8983-BC395E915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8DBA8-C3DE-44D9-8969-37E06A62E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2DF99-5989-4910-A99C-72810204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201400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贫血是指血液中红细胞数量或质量不足，无法提供足够的氧气和营养物质给身体组织，导致疲乏、无力等症状的疾病。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根据红细胞数量、大小、形态等指标，贫血可分为缺铁性贫血、巨幼细胞性贫血、溶血性贫血等类型。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贫血的病因多种多样，包括缺铁、缺乏维生素B12或叶酸、慢性疾病、遗传因素等。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不同类型的贫血有其独特的病理机制，如缺铁性贫血是由于铁摄入不足或丢失过多导致血红蛋白合成不足；巨幼细胞性贫血是由于DNA合成障碍导致红细胞分裂增殖受阻。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69" r="27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贫血的临床表现主要包括疲乏、无力、头晕、心悸、气短等，严重时可出现意识模糊、晕厥等症状。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贫血的诊断主要依据血常规检查结果，包括红细胞计数、血红蛋白浓度、平均红细胞体积等指标。根据不同的指标，医生可以判断贫血的类型和程度，并制定相应的治疗方案。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5767" r="1576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监测病人是否有发热或低温，发热可能表示感染或炎症，低温可能表示血液循环不良。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监测病人的血压，了解血液循环状况和心功能。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脉搏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评估病人的心率和心律，了解心脏功能状况。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观察病人的呼吸频率和深度，判断是否存在呼吸困难或呼吸衰竭。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症状观察与记录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皮肤黏膜状况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观察病人皮肤是否苍白、黄染、出血点等，黏膜是否干燥、苍白、溃疡等。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神经系统症状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注意病人是否有头痛、眩晕、乏力、晕厥等症状，判断是否存在脑缺氧或颅内出血。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消化系统症状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观察病人是否有食欲不振、恶心、呕吐、腹泻、便秘等症状，了解消化功能状况。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呼吸系统症状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注意病人是否有呼吸困难、咳嗽、咳痰等症状，判断是否存在肺部感染或贫血性心脏病。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评估病人的情绪状态，了解是否有焦虑、抑郁等心理问题，给予适当的心理支持和疏导。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了解病人的家庭和社会支持状况，评估是否有需要社会援助和支持的需求。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心理与社会支持状况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https://d.book118.com/116220140011010034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2024-09-03T00:13:12.313</cp:lastPrinted>
  <dcterms:created xsi:type="dcterms:W3CDTF">2024-09-02T16:13:12Z</dcterms:created>
  <dcterms:modified xsi:type="dcterms:W3CDTF">2024-09-02T16:13:14Z</dcterms:modified>
</cp:coreProperties>
</file>