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993E8-3A5C-4F3B-863D-122E2F5F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12A41-31F8-4377-B970-3D65FBE09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1989A-2335-44E5-8306-7F32388DD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93FB0-AEAD-4EBB-813D-D352EB4C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81B91-D044-4D03-8435-E293D50E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B03CF-BB69-4C1B-9040-DE10FFE3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F0E98-4C81-4C0B-800D-5CF84B59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3EABF-7BD4-434B-93A0-092B0425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85BA5-CBD8-4C50-A337-506071671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46B4D-7570-4E1F-A67F-797C5AA2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4BB00-A793-4190-81F2-68481407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02002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周易研究会工作计划书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弘扬中华传统文化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周易作为中华传统文化的重要组成部分，具有深远的历史和丰富的内涵，通过研究会的工作，可以更好地弘扬中华传统文化，提高文化自信。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推动学术研究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周易作为一门深奥的学问，需要深入研究和探讨。通过研究会的工作，可以汇集专家学者之力，推动周易的学术研究，促进学术交流与合作。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周易思想在许多方面都有其独特的价值和意义，如哲学、伦理、管理等领域。通过研究会的工作，可以将周易思想应用于现代社会，为社会提供有益的参考和服务。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2" r="190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26" r="2182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研究会概况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研究会成立时间：成立于XXXX年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研究会成员：由周易领域的专家学者、爱好者组成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研究会宗旨：致力于周易的研究、交流与推广，弘扬中华传统文化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研究会工作：组织学术交流、开展研究项目、编辑出版周易相关书籍等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583" b="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加强国内外周易研究领域的交流与合作。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深入研究周易的哲学思想、文化内涵和现代价值。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推动周易文化在当代社会的传播和应用。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组织专题讲座和研讨会，邀请专家学者进行周易研究的交流和分享。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开展周易文献整理和研究，挖掘周易的历史和文化价值。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策划和举办周易文化展览，展示周易的现代应用和创新成果。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制定详细的工作计划和时间表，确保各项工作的有序推进。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加强团队建设和协作，发挥团队成员的专长和优势。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建立与国内外周易研究机构的联系和合作机制，共同推进周易研究的发展。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扩展，我们详细介绍了周易研究会的工作计划书，包括工作目标、内容和方法的详细描述。通过组织专题讲座、研讨会和展览等形式，推动周易文化在当代社会的传播和应用，加强国内外周易研究领域的交流与合作，为深入研究周易的哲学思想、文化内涵和现代价值做出贡献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周易的哲学思想、易经占卜、易经与现代科学等。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阐述研究主题的历史背景、现实意义和学术价值。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主题的背景和意义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梳理国内外相关研究，分析研究空白和研究空间。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主题的国内外研究现状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研究主题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收集整理相关文献资料，进行深入分析和归纳总结。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通过实地调查、实验等方式获取数据，进行实证分析。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比较不同文化、不同学派对周易的研究，找出共性和差异。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比较研究法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确定研究主题和方法，收集相关资料，制定详细的研究计划。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按照计划开展研究，做好数据和资料的记录整理工作。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对研究结果进行总结分析，撰写研究报告和论文，进行学术交流和成果推广。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培养周易研究人才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发掘和培养具备研究潜力的年轻人，为周易研究领域注入新鲜血液。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加强会员间的交流与合作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通过培训活动，促进会员间的交流与合作，共同推动周易研究的进步。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提升会员对周易的认知水平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通过培训，使会员对周易的基本概念、理论和方法有更深入的了解，提高其认知水平。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周易研究方法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讲解周易研究的基本方法、思路和技巧，提高会员的研究能力。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周易应用实践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结合实际案例，介绍周易在生活、工作中的应用，使会员更好地将理论知识与实践相结合。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周易基础知识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介绍周易的基本概念、卦象、爻辞等基础知识，帮助会员建立扎实的理论基础。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利用网络平台，进行远程授课，方便会员随时随地参与培训。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自学资料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提供周易相关的学习资料、研究论文等，供会员自主学习和深入研究。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组织面对面的培训班，邀请专家进行授课，增强互动与交流。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https://d.book118.com/116220200215010042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2024-09-10T10:32:43.918</cp:lastPrinted>
  <dcterms:created xsi:type="dcterms:W3CDTF">2024-09-10T02:32:43Z</dcterms:created>
  <dcterms:modified xsi:type="dcterms:W3CDTF">2024-09-10T02:32:46Z</dcterms:modified>
</cp:coreProperties>
</file>