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F5880B-DC68-42DF-8019-3FAE36DEA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7E526D-6B96-4BC1-930E-2D4E42C87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3799FE-C15C-4D4F-905F-3F8067B4D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D89604-0FDF-4B28-AFBD-74C07E3C2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329428-9D11-4EA0-AE5B-8780A3209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90B8D9-F4D2-4F72-8691-DF1279D1F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8E9EC9-2E5D-40AA-BF39-DAF105E847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647754-4C48-4F9D-8410-38CC40C2A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8690C2-32AC-4509-9F94-025E204CB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CEAA8D-F531-443A-A876-0FA4CB3734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B7A600-6367-46D3-B71D-726280573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622121003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新版GMP实务教程：机构与人员管理\n## 1.新版GMP概述及其重要性\n### 1.1新版GMP的发展历程与背景\n### 1.2新版GMP的主要特点与变化\n### 1.3新版GMP对制药企业的影响与意义\n## 2.机构与人员管理的法规要求\n### 2.1新版GMP对机构与人员设置的要求\n### 2.2新版GMP对人员资质与培训的要求\n### 2.3新版GMP对机构与人员职责划分的要求\n## 3.机构与人员管理的实施策略\n### 3.1制定合理的机构与人员设置方案\n### 3.2建立完善的员工培训与考核体系\n### 3.3确保机构与人员职责的落实与执行\n## 4.机构与人员管理的持续改进\n### 4.1定期评估机构与人员管理的有效性\n### 4.2及时发现与解决机构与人员管理中的问题\n### 4.3持续优化机构与人员管理的流程与制度\n## 5.机构与人员管理的案例分析\n### 5.1成功实施新版GMP的机构与人员管理案例\n### 5.2机构与人员管理存在的问题及改进措施\n### 5.3机构与人员管理的未来发展趋势与挑战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5200"/>
              <a:t>新版GMP实务教程：机构与人员管理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30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新版GMP概述及其重要性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3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74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75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7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为了提高制药行业的整体水平，保障药品质量安全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借鉴了国际先进的GMP管理经验，结合国内实际情况制定</a:t>
                </a:r>
                <a:endParaRPr/>
              </a:p>
            </p:txBody>
          </p:sp>
          <p:sp>
            <p:nvSpPr>
              <p:cNvPr id="17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2010年颁布实施旧版GMP</a:t>
                </a:r>
                <a:endParaRPr/>
              </a:p>
            </p:txBody>
          </p:sp>
        </p:grpSp>
        <p:grpSp>
          <p:nvGrpSpPr>
            <p:cNvPr id="178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7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针对旧版GMP实施过程中发现的问题进行修订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进一步提高药品生产质量管理水平，保障药品质量安全</a:t>
                </a:r>
                <a:endParaRPr/>
              </a:p>
            </p:txBody>
          </p:sp>
          <p:sp>
            <p:nvSpPr>
              <p:cNvPr id="18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2015年开始修订新版GMP</a:t>
                </a:r>
                <a:endParaRPr/>
              </a:p>
            </p:txBody>
          </p:sp>
        </p:grpSp>
        <p:grpSp>
          <p:nvGrpSpPr>
            <p:cNvPr id="181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8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对制药企业的生产质量管理提出了更高的要求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制药企业需要加强机构与人员管理，确保新版GMP的顺利实施</a:t>
                </a:r>
                <a:endParaRPr/>
              </a:p>
            </p:txBody>
          </p:sp>
          <p:sp>
            <p:nvSpPr>
              <p:cNvPr id="18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2019年新版GMP正式实施</a:t>
                </a:r>
                <a:endParaRPr/>
              </a:p>
            </p:txBody>
          </p:sp>
        </p:grpSp>
      </p:grpSp>
      <p:pic>
        <p:nvPicPr>
          <p:cNvPr id="184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85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6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7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新版GMP的发展历程与背景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0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91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9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更加注重风险管理</a:t>
                </a:r>
                <a:endParaRPr/>
              </a:p>
            </p:txBody>
          </p:sp>
          <p:sp>
            <p:nvSpPr>
              <p:cNvPr id="19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强调制药企业需要建立完善的风险管理体系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要求企业对药品生产过程中的风险进行识别、评估和控制</a:t>
                </a:r>
                <a:endParaRPr/>
              </a:p>
            </p:txBody>
          </p:sp>
        </p:grpSp>
        <p:grpSp>
          <p:nvGrpSpPr>
            <p:cNvPr id="194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9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进一步提高药品质量控制标准</a:t>
                </a:r>
                <a:endParaRPr/>
              </a:p>
            </p:txBody>
          </p:sp>
          <p:sp>
            <p:nvSpPr>
              <p:cNvPr id="19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对药品生产过程中的质量控制要求更加严格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提高了制药企业对于药品质量问题的法律责任</a:t>
                </a:r>
                <a:endParaRPr/>
              </a:p>
            </p:txBody>
          </p:sp>
        </p:grpSp>
        <p:grpSp>
          <p:nvGrpSpPr>
            <p:cNvPr id="197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9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强化了机构与人员管理</a:t>
                </a:r>
                <a:endParaRPr/>
              </a:p>
            </p:txBody>
          </p:sp>
          <p:sp>
            <p:nvSpPr>
              <p:cNvPr id="19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明确了制药企业机构与人员设置的要求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加强了对人员资质、培训和职责划分的管理</a:t>
                </a:r>
                <a:endParaRPr/>
              </a:p>
            </p:txBody>
          </p:sp>
        </p:grpSp>
      </p:grpSp>
      <p:pic>
        <p:nvPicPr>
          <p:cNvPr id="200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新版GMP的主要特点与变化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02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03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04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07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0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对制药企业的生产质量管理提出了更高的要求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制药企业需要加强自身的质量管理体系建设，确保药品质量安全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有助于提高制药企业的整体竞争力，提升行业形象</a:t>
                </a:r>
                <a:endParaRPr/>
              </a:p>
            </p:txBody>
          </p:sp>
          <p:pic>
            <p:nvPicPr>
              <p:cNvPr id="21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2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13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有助于保障药品质量安全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严格的生产质量管理有助于降低药品质量问题的发生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有利于保护消费者的用药安全，维护公共利益</a:t>
                </a:r>
                <a:endParaRPr/>
              </a:p>
            </p:txBody>
          </p:sp>
          <p:pic>
            <p:nvPicPr>
              <p:cNvPr id="216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7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18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促进制药行业的健康发展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新版GMP的实施将加速制药行业的优胜劣汰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有助于提高整个行业的生产质量管理水平，推动行业健康发展</a:t>
                </a:r>
                <a:endParaRPr/>
              </a:p>
            </p:txBody>
          </p:sp>
          <p:pic>
            <p:nvPicPr>
              <p:cNvPr id="221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新版GMP对制药企业的影响与意义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4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机构与人员管理的法规要求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28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2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药品生产企业应设置与药品生产相适应的管理机构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质量管理部门、生产管理部门、物料管理部门等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确保机构设置的合理性和有效性，满足新版GMP的要求</a:t>
                </a:r>
                <a:endParaRPr/>
              </a:p>
            </p:txBody>
          </p:sp>
          <p:pic>
            <p:nvPicPr>
              <p:cNvPr id="2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3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药品生产企业应配备足够数量的具备相应资质的人员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管理人员、技术人员、操作人员等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人员配备应满足药品生产的需求，保证药品生产的质量和安全</a:t>
                </a:r>
                <a:endParaRPr/>
              </a:p>
            </p:txBody>
          </p:sp>
          <p:pic>
            <p:nvPicPr>
              <p:cNvPr id="23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8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药品生产企业应明确各部门的职责划分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避免职责交叉和职责不清，确保药品生产的顺利进行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有助于提高工作效率，降低药品生产过程中的风险</a:t>
                </a:r>
                <a:endParaRPr/>
              </a:p>
            </p:txBody>
          </p:sp>
          <p:pic>
            <p:nvPicPr>
              <p:cNvPr id="24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新版GMP对机构与人员设置的要求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46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47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4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药品生产企业负责人应具有药品生产管理经验</a:t>
                </a:r>
                <a:endParaRPr/>
              </a:p>
            </p:txBody>
          </p:sp>
          <p:sp>
            <p:nvSpPr>
              <p:cNvPr id="24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熟悉药品生产的相关法律法规，具备良好的质量管理意识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有助于保证药品生产企业的管理水平，确保药品质量</a:t>
                </a:r>
                <a:endParaRPr/>
              </a:p>
            </p:txBody>
          </p:sp>
        </p:grpSp>
        <p:grpSp>
          <p:nvGrpSpPr>
            <p:cNvPr id="250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5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药品生产企业的关键岗位人员应具有相应的资质</a:t>
                </a:r>
                <a:endParaRPr/>
              </a:p>
            </p:txBody>
          </p:sp>
          <p:sp>
            <p:nvSpPr>
              <p:cNvPr id="25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如质量管理部门负责人、生产管理部门负责人等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资质要求包括学历、专业、工作经验等方面，确保人员具备胜任能力</a:t>
                </a:r>
                <a:endParaRPr/>
              </a:p>
            </p:txBody>
          </p:sp>
        </p:grpSp>
        <p:grpSp>
          <p:nvGrpSpPr>
            <p:cNvPr id="253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5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药品生产企业应加强员工的培训与考核</a:t>
                </a:r>
                <a:endParaRPr/>
              </a:p>
            </p:txBody>
          </p:sp>
          <p:sp>
            <p:nvSpPr>
              <p:cNvPr id="25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建立完善的培训制度和考核体系，确保员工具备足够的操作技能和质量意识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有助于提高药品生产过程中的质量控制水平，降低药品质量问题的发生</a:t>
                </a:r>
                <a:endParaRPr/>
              </a:p>
            </p:txBody>
          </p:sp>
        </p:grpSp>
      </p:grpSp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新版GMP对人员资质与培训的要求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5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60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6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药品生产企业应明确各部门的职责划分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质量管理部门、生产管理部门、物料管理部门等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职责划分应清晰明确，避免职责交叉和职责不清</a:t>
                </a:r>
                <a:endParaRPr/>
              </a:p>
            </p:txBody>
          </p:sp>
          <p:sp>
            <p:nvSpPr>
              <p:cNvPr id="263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4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6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药品生产企业应建立责任追究制度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对于药品生产过程中的质量问题，应追究相关责任人的责任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有助于提高员工的责任意识，确保药品生产的质量和安全</a:t>
                </a:r>
                <a:endParaRPr/>
              </a:p>
            </p:txBody>
          </p:sp>
          <p:sp>
            <p:nvSpPr>
              <p:cNvPr id="267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8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6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药品生产企业应建立有效的沟通机制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确保各部门之间的信息畅通，提高工作效率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有助于协调各部门的工作，确保药品生产的顺利进行</a:t>
                </a:r>
                <a:endParaRPr/>
              </a:p>
            </p:txBody>
          </p:sp>
          <p:sp>
            <p:nvSpPr>
              <p:cNvPr id="271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新版GMP对机构与人员职责划分的要求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机构与人员管理的实施策略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根据新版GMP的要求，结合企业实际情况制定机构设置方案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确保机构设置的合理性和有效性，满足新版GMP的要求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有助于提高药品生产企业的管理水平，确保药品质量</a:t>
                </a:r>
                <a:endParaRPr/>
              </a:p>
            </p:txBody>
          </p:sp>
          <p:pic>
            <p:nvPicPr>
              <p:cNvPr id="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根据药品生产需求，配备足够数量的人员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管理人员、技术人员、操作人员等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人员配备应满足药品生产的需求，保证药品生产的质量和安全</a:t>
                </a:r>
                <a:endParaRPr/>
              </a:p>
            </p:txBody>
          </p:sp>
          <p:pic>
            <p:nvPicPr>
              <p:cNvPr id="2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明确各部门的职责划分，建立责任追究制度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职责划分应清晰明确，避免职责交叉和职责不清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有助于提高员工的责任意识，确保药品生产的质量和安全</a:t>
                </a:r>
                <a:endParaRPr/>
              </a:p>
            </p:txBody>
          </p:sp>
          <p:pic>
            <p:nvPicPr>
              <p:cNvPr id="2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制定合理的机构与人员设置方案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https://d.book118.com/116221210033010054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新版GMP实务教程：机构与人员管理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2024-09-21T05:07:56.282</cp:lastPrinted>
  <dcterms:created xsi:type="dcterms:W3CDTF">2024-09-20T21:07:56Z</dcterms:created>
  <dcterms:modified xsi:type="dcterms:W3CDTF">2024-09-20T21:07:58Z</dcterms:modified>
</cp:coreProperties>
</file>