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48C24-ACBF-4007-9F9F-B96CD7F18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14813-A3EB-45FD-A6C1-55439AEFC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D6D9C-46E7-4BCA-A153-855898EB8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55E2F-4B61-4DE0-854F-36063E614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C73FF1-ADFF-4495-B38B-79590FADA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4014B-8BE4-49FE-BB65-0D9229657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0FE9BC-E81A-4B23-903B-977C92A3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9BE82-89D8-4A3F-9092-3E4FAD88F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CABA7-7D18-4E83-82EC-0C95A02CD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45A6E-0BB3-47BD-92E2-34B67C21A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AB640-8DCB-4E2A-9909-650236CA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22040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掌握有效沟通客户需求的反思与总结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客户需求的理解与识别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有效沟通客户需求的策略与技巧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案例分析：成功沟通客户需求的实践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反思与总结：如何更好地沟通客户需求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展望未来：探索更有效的沟通方式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随着市场竞争的加剧，客户需求日益多样化，有效沟通客户需求成为企业提升竞争力的关键。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在实际工作中，由于沟通不畅或误解客户需求，往往导致项目延期、成本增加等问题。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通过反思与总结，提高沟通效率，更准确地把握客户需求，从而提高客户满意度。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充分理解客户需求，有助于制定更合理的项目计划和方案，确保项目顺利进行。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确保项目顺利进行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准确把握客户需求，能够为客户提供更加个性化的服务，提升客户体验。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有效沟通客户需求，有助于企业更好地满足市场需求，提升品牌形象和市场竞争力。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沟通客户需求的重要性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客户需求的理解与识别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473" r="204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客户明确表达出来的、容易被识别和满足的需求，如产品功能、性能等。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显性需求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客户未明确表达或难以言表的内在需求，需要通过深入沟通和挖掘才能发现，如情感需求、品牌认同等。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隐性需求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717" b="67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320" b="233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客户需求识别的方法与技巧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认真听取客户的意见和反馈，理解客户的真实想法和需求。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运用开放式和封闭式问题，引导客户表达更多信息，深入了解客户需求。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观察与洞察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通过观察客户的言行举止和情绪变化，发现客户的潜在需求和关注点。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仅凭个人经验和主观判断来理解客户需求，忽视客户的实际反馈和意见。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主观臆断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未能充分收集和分析客户信息，导致对客户需求的理解不够全面和准确。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750" b="14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36" b="163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由于沟通方式不当或语言理解问题，造成与客户之间的沟通障碍和理解偏差。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客户需求理解的误区与挑战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有效沟通客户需求的策略与技巧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倾听并积极回应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认真倾听客户的陈述，通过点头、微笑、重复客户的话语等方式积极回应，展示对客户的关注和理解。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通过分享成功案例、提供专业建议、展示自身专业知识和经验等方式，树立专业形象，从而赢得客户的信任和尊重。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营造轻松友好的沟通氛围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在与客户交流时，保持微笑、热情、真诚的态度，让客户感受到尊重和关注，从而建立起良好的第一印象。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建立良好的沟通氛围与信任关系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在与客户交流前，尽可能多地了解客户的行业、公司、产品等相关信息，以便更好地理解客户的需求和痛点。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深入了解客户的背景和需求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认真倾听客户对产品或服务的意见和反馈，包括客户的需求、期望、担忧等，以便更好地满足客户的需求。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倾听客户的意见和反馈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在与客户交流过程中，及时澄清和确认客户的需求和期望，确保双方对需求有清晰、一致的理解。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澄清和确认客户需求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倾听与理解客户的真实需求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提供有力的证据和支持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在向客户介绍产品或服务时，提供有力的证据和支持，如数据、案例、用户评价等，以增强说服力和可信度。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在与客户交流时，使用简洁明了、易于理解的语言，避免使用过于专业或晦涩的词汇和术语。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保持自信和热情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在与客户交流时，保持自信和热情的态度，传递出积极向上的能量和感染力，激发客户的兴趣和信心。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表达清晰、准确、有感染力的信息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https://d.book118.com/116222040203010040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2024-09-07T07:17:13.075</cp:lastPrinted>
  <dcterms:created xsi:type="dcterms:W3CDTF">2024-09-06T23:17:13Z</dcterms:created>
  <dcterms:modified xsi:type="dcterms:W3CDTF">2024-09-06T23:17:15Z</dcterms:modified>
</cp:coreProperties>
</file>