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86893-AA84-4909-90D8-E1AE0A03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C81DF-F358-4C28-B5EB-DC6034DD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5BED2-6ECD-4381-B949-0566313A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344AF-125B-4819-888E-42719E52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FE9775-D0F1-4EC8-B8A0-CD31C1FA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681C7-4EA2-4BD3-838B-A2F973BD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2ECB83-456E-4BF5-ADCC-A8EFC0D99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F81B6-682C-4C9F-8619-19BC0D72E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0F8A7-9548-486D-920B-A4B66E8B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DE507-1AF0-465B-A81C-B97A35CA6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0F041-044A-4A9B-B248-D87739E6E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205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第二讲教学媒体基本理论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传统教学媒体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现代教学媒体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教学媒体的选择与应用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教学媒体是指在教育教学活动中传递教育教学信息的载体或中介，是实现教育教学目标的一种辅助工具。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根据不同的分类标准，教学媒体可以分为多种类型，如按表现形式可分为视觉媒体、听觉媒体和视听媒体；按信息传递方式可分为单向传播媒体和双向互动媒体等。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786" r="30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教学媒体具有信息传递、资源共享、交互协作、评价反馈等功能，能够提高教育教学效果和学生学习效率。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教学媒体具有多样性、交互性、共享性、个性化等特点，能够满足不同学习者的需求，促进个性化学习和发展。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教学媒体的功能与特点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3" name="Freeform 1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教学媒体的发展历程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传统教学媒体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以纸质教材、黑板、实物展示等为主要形式，信息传递方式较为单一。</a:t>
            </a:r>
          </a:p>
        </p:txBody>
      </p:sp>
      <p:sp>
        <p:nvSpPr>
          <p:cNvPr id="43" name="AutoShape 43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电子教学媒体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随着电子技术的发展，出现了幻灯机、投影仪、录音机、录像机等电子教学媒体，信息传递方式更加多样化。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计算机多媒体教学媒体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计算机技术的普及和应用，使得多媒体教学成为可能，通过计算机和各种多媒体软件实现图文、声像等多种信息的呈现和交互。</a:t>
            </a:r>
          </a:p>
        </p:txBody>
      </p:sp>
      <p:sp>
        <p:nvSpPr>
          <p:cNvPr id="51" name="AutoShape 51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网络教学媒体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互联网技术的发展，使得网络成为一种新的教学媒体形式，可以实现远程教育、在线学习等多种学习方式。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教学媒体理论基础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强调环境刺激对学习的影响，认为学习是刺激与反应之间的联结，通过强化和惩罚来促进学习。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认为学习是认知结构的改变，强调学习者对知识的主动加工和建构，重视认知过程和思维能力的培养。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认知主义学习理论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83" r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强调人的价值和潜能，认为学习是个人成长和自我实现的过程，重视情感、态度和价值观的培养。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人本主义学习理论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信息传播理论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信息传播过程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信息传播是一个复杂的过程，包括信息源、传播媒介、接收者和反馈等环节，需要保证信息的准确性和有效性。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媒体选择与运用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根据信息传播的目的和受众特点，选择合适的媒体进行信息的传递和交流，同时要注重媒体的特点和优势。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媒体效果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信息传播的效果受到多种因素的影响，包括信息的性质、媒体的特性、受众的特点等，需要对媒体效果进行评估和优化。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媒体记忆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媒体记忆是指人们对媒体信息的记忆和回忆，记忆的效果受到多种因素的影响，如信息的呈现方式、媒体的特性等。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媒体知觉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媒体知觉是指人们对不同媒体的感知和认识，不同的媒体对人们的知觉产生不同的影响。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媒体情感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媒体情感是指人们对媒体信息的情感反应，情感反应会影响人们对信息的接受和理解，进而影响学习效果。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23608" r="236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媒体心理学理论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传统教学媒体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https://d.book118.com/116222054223010051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2024-09-17T21:59:37.327</cp:lastPrinted>
  <dcterms:created xsi:type="dcterms:W3CDTF">2024-09-17T13:59:37Z</dcterms:created>
  <dcterms:modified xsi:type="dcterms:W3CDTF">2024-09-17T13:59:39Z</dcterms:modified>
</cp:coreProperties>
</file>