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D890B-1268-42BB-BF4A-B95EA648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9C522-9ABB-4A80-BE44-2EA6336F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0D1F4-E6E3-4692-AA1E-85C7BA97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BD7ED-857E-4F01-A650-32BB9C22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81708-7D20-4565-A418-7842D96EE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4BB74-A3EF-48C6-B194-FA0E33514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D941D-F708-452A-8221-EB684B6C5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24122-0FDF-48E0-ACFF-4795A8ED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298FA-0BB7-4B51-9C05-CD6DBA8C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B7BB0-BA03-4770-9E73-533752EE5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520FF-EE4A-4590-A2F6-FF7976CD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21150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美容院实用销售话术课件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美容院销售话术基础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产品与服务销售话术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异议处理与临门一脚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销售话术实战演练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销售话术进阶技巧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美容院销售话术基础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用热情的语气和微笑迎接客户，让客户感受到温馨和舒适。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认真倾听客户的需求和问题，不要打断客户说话，让客户感受到被尊重。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用简单明了的语言向客户介绍产品和项目，避免使用过于专业的术语。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客户接待与沟通技巧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向客户展示自己的专业知识和技能，让客户信任你的专业能力。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分享一些成功的案例，让客户了解你的经验和实力。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保持诚信经营的态度，不夸大宣传，让客户感受到你的可靠和诚信。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建立信任与专业形象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主动询问客户的需求和期望，了解客户的皮肤状况、使用习惯以及期望改善的问题。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根据客户的需求和期望，提供适合客户的护肤方案和建议。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向客户强调产品和项目的效果和优势，让客户更加了解产品的价值和使用效果。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产品与服务销售话术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突出产品功效，强调产品品质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根据您的肤质和需求，我建议您使用这款产品，它能够深层清洁毛孔，调节油脂分泌，让您的肌肤更加清爽。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这款产品含有多种天然植物精华，能够深层滋养肌肤，有效改善肌肤干燥、暗沉等问题，让您的肌肤恢复光彩。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利用客户反馈，增强说服力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针对客户需求，提供个性化建议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这款产品深受广大客户的喜爱，很多客户使用后都表示肌肤变得更加水润、有弹性。我相信您使用后也会有同样的感受。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护肤品销售话术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突出项目特色，强调效果保障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我们的美容项目采用先进的科技和专业的技术，能够有效地解决肌肤问题，让您的肌肤焕发青春光彩。我们保证效果显著，您一定会爱上这个项目。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强调体验感受，引发客户兴趣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这个美容项目非常舒适，您可以在轻松愉悦的环境中享受专业护理。我相信您体验后一定会爱上这种感觉，想要再次体验。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利用限时优惠，促使客户决策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现在预约这个美容项目，您将享受优惠价格和专业的服务。机会难得，千万不要错过。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美容项目销售话术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成为我们的会员，您将享受更多优惠福利和专属服务，包括折扣、礼品等。会员卡是您享受优质美容服务的必备之选。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根据您的需求和肤质，我建议您选择这款套餐，它包含了深层清洁、补水保湿等多个项目，能够全面改善您的肌肤状况。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如果您担心会员卡或套餐不适合自己，我们可以根据您的需求和预算进行调整，让您满意是我们的宗旨。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突出会员权益，强调优惠福利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针对客户需求，推荐合适套餐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利用客户疑虑，进行解释说明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会员卡与套餐销售话术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https://d.book118.com/116222115043010040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2024-09-06T13:39:45.348</cp:lastPrinted>
  <dcterms:created xsi:type="dcterms:W3CDTF">2024-09-06T05:39:45Z</dcterms:created>
  <dcterms:modified xsi:type="dcterms:W3CDTF">2024-09-06T05:39:47Z</dcterms:modified>
</cp:coreProperties>
</file>