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659F15-D39B-4438-A35E-405E808A3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67E693-AD4A-4FB7-BF50-4D82A16F1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3C58E0-793F-448F-9295-710D45B10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A34AE4-025B-4405-9003-9BC102AAC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B5E0D1-89AF-4DD8-8770-57D13E76E3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882514-A390-4D44-ABCF-743E2F0920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A66AEC-FABA-45B4-999A-F3709EC873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5B36E-3013-4E0E-9AD0-FF8F8F960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13F527-3218-4262-863C-4C816D97A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EB2FA-16FF-4078-B4E7-D6A1D6464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0ACFD-13BB-46FA-AC63-454D0A259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2221414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动画创作简介演示</a:t>
            </a:r>
          </a:p>
        </p:txBody>
      </p:sp>
      <p:sp>
        <p:nvSpPr>
          <p:cNvPr id="4" name="TextBox 4"/>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a:t>
            </a:r>
          </a:p>
        </p:txBody>
      </p:sp>
      <p:sp>
        <p:nvSpPr>
          <p:cNvPr id="5" name="TextBox 5"/>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日期: </a:t>
            </a:r>
          </a:p>
        </p:txBody>
      </p:sp>
      <p:pic>
        <p:nvPicPr>
          <p:cNvPr id="6" name="Picture 6"/>
          <p:cNvPicPr>
            <a:picLocks noChangeAspect="1"/>
          </p:cNvPicPr>
          <p:nvPr/>
        </p:nvPicPr>
        <p:blipFill>
          <a:blip r:embed="rId3"/>
          <a:stretch>
            <a:fillRect/>
          </a:stretch>
        </p:blipFill>
        <p:spPr>
          <a:xfrm flipH="1">
            <a:off x="5972157" y="2382964"/>
            <a:ext cx="6059505" cy="6059505"/>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动画创作概述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动画创作的核心技术</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动画创作的艺术风格与表现手法</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动画创作的经典案例与赏析</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动画创作的未来发展与挑战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动画创作概述</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动画是通过连续播放一系列静态图像，从而产生动态视觉效果的艺术形式。</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起源</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动画的起源可以追溯到远古时代的岩画和陶器上的连续图案，人们通过快速翻动这些图案，创造出动态影像。随着技术的发展，动画逐渐演变为电影、电视和网络媒体中的重要表现形式。</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动画的定义与起源</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确定动画的主题、目标受众和故事梗概，进行角色设计和场景构思。</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前期策划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根据前期策划，进行详细的角色建模、场景搭建、动画制作和配音配乐等工作。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中期制作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将动画元素与背景音乐、音效等进行合成，添加特效，完成动画成片的制作。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后期合成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对动画成品进行测试，针对反馈进行优化调整，确保动画的流畅度和观赏性。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测试与优化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256913"/>
            <a:ext cx="515576" cy="440418"/>
            <a:chOff x="454963" y="256913"/>
            <a:chExt cx="515576" cy="440418"/>
          </a:xfrm>
        </p:grpSpPr>
        <p:sp>
          <p:nvSpPr>
            <p:cNvPr id="24" name="AutoShape 24"/>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4" name="TextBox 44"/>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动画的创作流程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952" r="25952"/>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动画的应用领域</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动画电影、电视剧、网络剧等是动画的主要应用领域，为观众提供丰富多彩的视听娱乐体验。</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影视娱乐</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广告营销</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教育培训</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科学研究</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动画在广告制作中具有独特的优势，能够吸引观众的注意力，提升品牌知名度和美誉度。</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动画可以形象地展示抽象概念和原理，提高教学效果，广泛应用于课件、教程的制作。</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动画可以模拟实验过程、展示研究成果，为科学研究提供直观、形象的表达方式。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动画创作的核心技术</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传统的赛璐珞技术是通过在透明的赛璐珞片上绘制动画帧，然后逐帧拍摄成连续的画面。这种技术需要原画师逐帧绘制，工作量巨大，但能够创造出独特的手绘风格。</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赛璐珞技术</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有限动画技术通过限制动画中的动作和表情的帧数，以节省制作成本和时间。这种技术通过重复使用关键帧，并在中间添加中间画来实现流畅的动作。</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有限动画</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传统动画制作技术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数字绘画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现代动画制作大量采用数字绘画技术。使用图形板和专业软件，原画师可以直接在电脑上绘制高质量的图像，并轻松进行修改和分层。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3D建模与渲染</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通过3D建模和渲染技术，动画师可以创建逼真的虚拟场景和角色。这种技术使得创作者能够自由控制摄像机角度、光照和材质，为动画创作带来更多可能性。</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现代动画制作技术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这些技术代表了动画创作领域的发展和多样性，动画师可以根据项目需求和艺术风格选择适合的技术来创作精彩的动画作品。</a:t>
            </a:r>
          </a:p>
        </p:txBody>
      </p:sp>
      <p:sp>
        <p:nvSpPr>
          <p:cNvPr id="7" name="AutoShape 7"/>
          <p:cNvSpPr/>
          <p:nvPr/>
        </p:nvSpPr>
        <p:spPr>
          <a:xfrm>
            <a:off x="9371589"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224818"/>
            <a:ext cx="515576" cy="440418"/>
            <a:chOff x="454963" y="224818"/>
            <a:chExt cx="515576" cy="440418"/>
          </a:xfrm>
        </p:grpSpPr>
        <p:sp>
          <p:nvSpPr>
            <p:cNvPr id="11" name="AutoShape 1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1" name="TextBox 3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混合动画制作技术</a:t>
            </a:r>
          </a:p>
        </p:txBody>
      </p:sp>
      <p:sp>
        <p:nvSpPr>
          <p:cNvPr id="32" name="TextBox 32"/>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2D与3D融合：混合动画制作技术常将2D图像与3D场景或角色相结合，以创造出独特的视觉效果。这种技术在保持传统手绘风格的同时，增加了深度和视觉层次感。</a:t>
            </a:r>
          </a:p>
        </p:txBody>
      </p:sp>
      <p:sp>
        <p:nvSpPr>
          <p:cNvPr id="33" name="TextBox 33"/>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实时渲染与后期特效：实时渲染引擎的运用使得动画师能够即时查看最终效果，并提高制作效率。同时，后期特效的添加能够增强动画的视觉效果，使其更加震撼和引人入胜。</a:t>
            </a:r>
          </a:p>
        </p:txBody>
      </p:sp>
      <p:pic>
        <p:nvPicPr>
          <p:cNvPr id="34" name="Picture 34"/>
          <p:cNvPicPr>
            <a:picLocks noChangeAspect="1"/>
          </p:cNvPicPr>
          <p:nvPr/>
        </p:nvPicPr>
        <p:blipFill>
          <a:blip r:embed="rId2"/>
          <a:srcRect l="22728" r="22728"/>
          <a:stretch>
            <a:fillRect/>
          </a:stretch>
        </p:blipFill>
        <p:spPr>
          <a:xfrm>
            <a:off x="734949" y="1334615"/>
            <a:ext cx="3413760" cy="2316480"/>
          </a:xfrm>
          <a:prstGeom prst="rect">
            <a:avLst/>
          </a:prstGeom>
        </p:spPr>
      </p:pic>
      <p:pic>
        <p:nvPicPr>
          <p:cNvPr id="35" name="Picture 35"/>
          <p:cNvPicPr>
            <a:picLocks noChangeAspect="1"/>
          </p:cNvPicPr>
          <p:nvPr/>
        </p:nvPicPr>
        <p:blipFill>
          <a:blip r:embed="rId3"/>
          <a:srcRect l="889" r="889"/>
          <a:stretch>
            <a:fillRect/>
          </a:stretch>
        </p:blipFill>
        <p:spPr>
          <a:xfrm>
            <a:off x="4316454" y="1334615"/>
            <a:ext cx="3413760" cy="2316480"/>
          </a:xfrm>
          <a:prstGeom prst="rect">
            <a:avLst/>
          </a:prstGeom>
        </p:spPr>
      </p:pic>
      <p:pic>
        <p:nvPicPr>
          <p:cNvPr id="36" name="Picture 36"/>
          <p:cNvPicPr>
            <a:picLocks noChangeAspect="1"/>
          </p:cNvPicPr>
          <p:nvPr/>
        </p:nvPicPr>
        <p:blipFill>
          <a:blip r:embed="rId4"/>
          <a:srcRect l="13158" r="13158"/>
          <a:stretch>
            <a:fillRect/>
          </a:stretch>
        </p:blipFill>
        <p:spPr>
          <a:xfrm>
            <a:off x="7897958" y="1334615"/>
            <a:ext cx="3413760" cy="231648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https://d.book118.com/116222214140010055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2024-09-23T04:10:41.194</cp:lastPrinted>
  <dcterms:created xsi:type="dcterms:W3CDTF">2024-09-22T20:10:41Z</dcterms:created>
  <dcterms:modified xsi:type="dcterms:W3CDTF">2024-09-22T20:10:43Z</dcterms:modified>
</cp:coreProperties>
</file>